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23" r:id="rId2"/>
    <p:sldId id="259" r:id="rId3"/>
    <p:sldId id="294" r:id="rId4"/>
    <p:sldId id="324" r:id="rId5"/>
    <p:sldId id="321" r:id="rId6"/>
    <p:sldId id="325" r:id="rId7"/>
    <p:sldId id="326" r:id="rId8"/>
    <p:sldId id="327" r:id="rId9"/>
    <p:sldId id="296" r:id="rId10"/>
    <p:sldId id="297" r:id="rId11"/>
  </p:sldIdLst>
  <p:sldSz cx="12190413" cy="6859588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Noto Sans" panose="020B0604020202020204" charset="0"/>
      <p:regular r:id="rId16"/>
      <p:bold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626"/>
    <a:srgbClr val="BCD57A"/>
    <a:srgbClr val="012C21"/>
    <a:srgbClr val="7DA868"/>
    <a:srgbClr val="331918"/>
    <a:srgbClr val="736265"/>
    <a:srgbClr val="3D313E"/>
    <a:srgbClr val="E9E1D4"/>
    <a:srgbClr val="13090B"/>
    <a:srgbClr val="BCD3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45" autoAdjust="0"/>
    <p:restoredTop sz="94792" autoAdjust="0"/>
  </p:normalViewPr>
  <p:slideViewPr>
    <p:cSldViewPr>
      <p:cViewPr varScale="1">
        <p:scale>
          <a:sx n="73" d="100"/>
          <a:sy n="73" d="100"/>
        </p:scale>
        <p:origin x="666" y="72"/>
      </p:cViewPr>
      <p:guideLst>
        <p:guide orient="horz" pos="2160"/>
        <p:guide pos="2880"/>
        <p:guide orient="horz" pos="21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048" y="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2021-02-04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2021-02-04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4070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5630115" y="2437448"/>
            <a:ext cx="5941891" cy="167194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rgbClr val="BCD57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6814793" y="4293890"/>
            <a:ext cx="4757213" cy="37580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2021-02-04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 smtClean="0"/>
              <a:t>Replace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261442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rgbClr val="003626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2021-02-04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261442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rgbClr val="BCD57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 smtClean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2021-02-04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694606" y="2637706"/>
            <a:ext cx="5620816" cy="238045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rgbClr val="BCD57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>
          <a:xfrm>
            <a:off x="6743278" y="4510455"/>
            <a:ext cx="4824536" cy="791547"/>
          </a:xfrm>
          <a:noFill/>
          <a:ln>
            <a:noFill/>
          </a:ln>
        </p:spPr>
        <p:txBody>
          <a:bodyPr/>
          <a:lstStyle/>
          <a:p>
            <a:r>
              <a:rPr lang="en-US" altLang="ko-KR" sz="3600" dirty="0"/>
              <a:t>Avocado </a:t>
            </a:r>
            <a:r>
              <a:rPr lang="en-US" altLang="ko-KR" sz="3600" dirty="0" smtClean="0"/>
              <a:t>Price </a:t>
            </a:r>
            <a:r>
              <a:rPr lang="en-US" altLang="ko-KR" sz="3600" dirty="0"/>
              <a:t>P</a:t>
            </a:r>
            <a:r>
              <a:rPr lang="en-US" altLang="ko-KR" sz="3600" dirty="0" smtClean="0"/>
              <a:t>rediction Project</a:t>
            </a:r>
            <a:endParaRPr lang="en-US" altLang="ko-KR" sz="3600" dirty="0"/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5807174" y="1917626"/>
            <a:ext cx="6048672" cy="1872209"/>
          </a:xfrm>
          <a:effectLst>
            <a:glow rad="101600">
              <a:schemeClr val="bg2">
                <a:lumMod val="25000"/>
                <a:alpha val="60000"/>
              </a:schemeClr>
            </a:glow>
          </a:effectLst>
        </p:spPr>
        <p:txBody>
          <a:bodyPr/>
          <a:lstStyle/>
          <a:p>
            <a:pPr algn="ctr"/>
            <a:r>
              <a:rPr lang="en-US" altLang="ko-KR" sz="5400" dirty="0"/>
              <a:t>Term-III </a:t>
            </a:r>
            <a:r>
              <a:rPr lang="en-US" altLang="ko-KR" sz="5400" dirty="0" smtClean="0"/>
              <a:t>* Machine </a:t>
            </a:r>
            <a:r>
              <a:rPr lang="en-US" altLang="ko-KR" sz="5400" dirty="0"/>
              <a:t>Learning Foundation</a:t>
            </a:r>
            <a:endParaRPr lang="ko-KR" altLang="en-US" sz="5400" b="1" dirty="0">
              <a:solidFill>
                <a:srgbClr val="BCD57A"/>
              </a:solidFill>
              <a:effectLst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391350" y="4389077"/>
            <a:ext cx="4060684" cy="0"/>
          </a:xfrm>
          <a:prstGeom prst="line">
            <a:avLst/>
          </a:prstGeom>
          <a:ln>
            <a:solidFill>
              <a:srgbClr val="BCD5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197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20"/>
    </mc:Choice>
    <mc:Fallback>
      <p:transition spd="slow" advTm="23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62" x="544513" y="5037138"/>
          <p14:tracePt t="4641" x="561975" y="5019675"/>
          <p14:tracePt t="4648" x="598488" y="4983163"/>
          <p14:tracePt t="4657" x="660400" y="4930775"/>
          <p14:tracePt t="4674" x="884238" y="4822825"/>
          <p14:tracePt t="4691" x="1214438" y="4645025"/>
          <p14:tracePt t="4707" x="1670050" y="4537075"/>
          <p14:tracePt t="4724" x="2366963" y="4438650"/>
          <p14:tracePt t="4741" x="3098800" y="4340225"/>
          <p14:tracePt t="4757" x="3716338" y="4295775"/>
          <p14:tracePt t="4761" x="4010025" y="4295775"/>
          <p14:tracePt t="4775" x="4537075" y="4295775"/>
          <p14:tracePt t="4791" x="4805363" y="4295775"/>
          <p14:tracePt t="4807" x="5492750" y="4295775"/>
          <p14:tracePt t="4824" x="5903913" y="4295775"/>
          <p14:tracePt t="4841" x="6251575" y="4295775"/>
          <p14:tracePt t="4857" x="6413500" y="4287838"/>
          <p14:tracePt t="4874" x="6448425" y="4287838"/>
          <p14:tracePt t="5008" x="6457950" y="4287838"/>
          <p14:tracePt t="5024" x="6465888" y="4251325"/>
          <p14:tracePt t="5032" x="6465888" y="4197350"/>
          <p14:tracePt t="5041" x="6475413" y="4135438"/>
          <p14:tracePt t="5058" x="6519863" y="3992563"/>
          <p14:tracePt t="5074" x="6618288" y="3832225"/>
          <p14:tracePt t="5091" x="6797675" y="3635375"/>
          <p14:tracePt t="5107" x="7073900" y="3430588"/>
          <p14:tracePt t="5124" x="7288213" y="3295650"/>
          <p14:tracePt t="5141" x="7421563" y="3233738"/>
          <p14:tracePt t="5158" x="7502525" y="3206750"/>
          <p14:tracePt t="5175" x="7610475" y="3170238"/>
          <p14:tracePt t="5191" x="7627938" y="3170238"/>
          <p14:tracePt t="5207" x="7672388" y="3152775"/>
          <p14:tracePt t="5224" x="7672388" y="3135313"/>
          <p14:tracePt t="5241" x="7681913" y="3125788"/>
          <p14:tracePt t="5289" x="7681913" y="3117850"/>
          <p14:tracePt t="5552" x="7662863" y="3117850"/>
          <p14:tracePt t="5565" x="7637463" y="3117850"/>
          <p14:tracePt t="5579" x="7546975" y="3162300"/>
          <p14:tracePt t="5594" x="7421563" y="3214688"/>
          <p14:tracePt t="5610" x="7278688" y="3268663"/>
          <p14:tracePt t="5624" x="7162800" y="3322638"/>
          <p14:tracePt t="5641" x="7046913" y="3376613"/>
          <p14:tracePt t="5657" x="6931025" y="3421063"/>
          <p14:tracePt t="5674" x="6824663" y="3465513"/>
          <p14:tracePt t="5691" x="6778625" y="3482975"/>
          <p14:tracePt t="5707" x="6753225" y="3492500"/>
          <p14:tracePt t="5724" x="6743700" y="3502025"/>
          <p14:tracePt t="5992" x="6734175" y="3502025"/>
          <p14:tracePt t="6009" x="6726238" y="3502025"/>
          <p14:tracePt t="6024" x="6716713" y="3509963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406574" y="2637706"/>
            <a:ext cx="7200800" cy="1152128"/>
          </a:xfrm>
        </p:spPr>
        <p:txBody>
          <a:bodyPr/>
          <a:lstStyle/>
          <a:p>
            <a:r>
              <a:rPr lang="en-US" altLang="ko-KR" dirty="0" smtClean="0"/>
              <a:t>THANK YOU</a:t>
            </a:r>
            <a:endParaRPr lang="ko-KR" alt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3"/>
    </mc:Choice>
    <mc:Fallback>
      <p:transition spd="slow" advTm="4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85" x="3475038" y="5260975"/>
          <p14:tracePt t="2193" x="3384550" y="5349875"/>
          <p14:tracePt t="2204" x="3295650" y="5430838"/>
          <p14:tracePt t="2221" x="3117850" y="5564188"/>
          <p14:tracePt t="2238" x="2992438" y="5653088"/>
          <p14:tracePt t="2255" x="2947988" y="5689600"/>
          <p14:tracePt t="2272" x="2928938" y="5699125"/>
          <p14:tracePt t="2433" x="2857500" y="5699125"/>
          <p14:tracePt t="2442" x="2760663" y="5680075"/>
          <p14:tracePt t="2449" x="2662238" y="5627688"/>
          <p14:tracePt t="2458" x="2581275" y="5556250"/>
          <p14:tracePt t="2471" x="2500313" y="5413375"/>
          <p14:tracePt t="2488" x="2027238" y="3992563"/>
          <p14:tracePt t="2505" x="1839913" y="2974975"/>
          <p14:tracePt t="2521" x="1795463" y="2071688"/>
          <p14:tracePt t="2538" x="1795463" y="1349375"/>
          <p14:tracePt t="2554" x="1795463" y="928688"/>
          <p14:tracePt t="2571" x="1795463" y="785813"/>
          <p14:tracePt t="2777" x="1778000" y="768350"/>
          <p14:tracePt t="2785" x="1758950" y="758825"/>
          <p14:tracePt t="2793" x="1741488" y="741363"/>
          <p14:tracePt t="2805" x="1714500" y="679450"/>
          <p14:tracePt t="2821" x="1616075" y="517525"/>
          <p14:tracePt t="2838" x="1527175" y="276225"/>
          <p14:tracePt t="2977" x="1527175" y="44450"/>
          <p14:tracePt t="2985" x="1544638" y="26988"/>
          <p14:tracePt t="2993" x="1554163" y="9525"/>
          <p14:tracePt t="3005" x="1571625" y="0"/>
          <p14:tracePt t="3021" x="1598613" y="0"/>
          <p14:tracePt t="3058" x="1608138" y="0"/>
          <p14:tracePt t="3113" x="1598613" y="0"/>
          <p14:tracePt t="3121" x="1563688" y="17463"/>
          <p14:tracePt t="3129" x="1554163" y="26988"/>
          <p14:tracePt t="3138" x="1544638" y="44450"/>
          <p14:tracePt t="3155" x="1527175" y="61913"/>
          <p14:tracePt t="3889" x="1384300" y="71438"/>
          <p14:tracePt t="4145" x="1393825" y="80963"/>
          <p14:tracePt t="4161" x="1401763" y="80963"/>
          <p14:tracePt t="4185" x="1411288" y="80963"/>
          <p14:tracePt t="4209" x="1420813" y="80963"/>
          <p14:tracePt t="4216" x="1428750" y="8096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342678" y="1150882"/>
            <a:ext cx="4870785" cy="78116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783028" y="1162611"/>
            <a:ext cx="35814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smtClean="0">
                <a:solidFill>
                  <a:srgbClr val="012C21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4400" b="1" dirty="0">
              <a:solidFill>
                <a:srgbClr val="012C21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22" name="Text Box 5"/>
          <p:cNvSpPr txBox="1">
            <a:spLocks noChangeArrowheads="1"/>
          </p:cNvSpPr>
          <p:nvPr/>
        </p:nvSpPr>
        <p:spPr bwMode="auto">
          <a:xfrm>
            <a:off x="1486694" y="2205658"/>
            <a:ext cx="4968552" cy="2800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2200" b="1" dirty="0" smtClean="0">
                <a:latin typeface="+mj-lt"/>
              </a:rPr>
              <a:t>01  Project Brief &amp; Problem Statement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latin typeface="+mj-lt"/>
              </a:rPr>
              <a:t>02</a:t>
            </a:r>
            <a:r>
              <a:rPr lang="en-US" altLang="ko-KR" sz="2200" b="1" dirty="0" smtClean="0">
                <a:latin typeface="+mj-lt"/>
              </a:rPr>
              <a:t>  EDA Summary</a:t>
            </a:r>
            <a:endParaRPr lang="en-US" altLang="ko-KR" sz="2200" b="1" dirty="0">
              <a:latin typeface="+mj-lt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latin typeface="+mj-lt"/>
              </a:rPr>
              <a:t>03</a:t>
            </a:r>
            <a:r>
              <a:rPr lang="en-US" altLang="ko-KR" sz="2200" b="1" dirty="0" smtClean="0">
                <a:latin typeface="+mj-lt"/>
              </a:rPr>
              <a:t>  Prediction Algorithms </a:t>
            </a:r>
            <a:endParaRPr lang="en-US" altLang="ko-KR" sz="2200" b="1" dirty="0">
              <a:latin typeface="+mj-lt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latin typeface="+mj-lt"/>
              </a:rPr>
              <a:t>04</a:t>
            </a:r>
            <a:r>
              <a:rPr lang="en-US" altLang="ko-KR" sz="2200" b="1" dirty="0" smtClean="0">
                <a:latin typeface="+mj-lt"/>
              </a:rPr>
              <a:t>  Model Summary &amp; Conclusion </a:t>
            </a:r>
            <a:endParaRPr lang="en-US" altLang="ko-KR" sz="2200" b="1" dirty="0">
              <a:latin typeface="+mj-lt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571" y="1239499"/>
            <a:ext cx="504056" cy="58714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52"/>
    </mc:Choice>
    <mc:Fallback>
      <p:transition spd="slow" advTm="25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478582" y="1268524"/>
            <a:ext cx="11089232" cy="397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Dataset shared is having details about Avocado price for various dates of 2015, 2016, 2017 and 2018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The </a:t>
            </a: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dataset contains weekly retail scan data for National Retail Volume (units) and price.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Retail </a:t>
            </a: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scan data comes directly from retailers’ cash registers based on actual retail sales of Hass avocados.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The </a:t>
            </a: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column </a:t>
            </a:r>
            <a:r>
              <a:rPr kumimoji="1" lang="en-US" altLang="ko-KR" sz="1800" dirty="0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“</a:t>
            </a:r>
            <a:r>
              <a:rPr kumimoji="1" lang="en-US" altLang="ko-KR" sz="1800" dirty="0" err="1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AveragePrice</a:t>
            </a:r>
            <a:r>
              <a:rPr kumimoji="1" lang="en-US" altLang="ko-KR" sz="1800" dirty="0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” </a:t>
            </a: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is the average price of a single avocado</a:t>
            </a:r>
            <a:r>
              <a:rPr kumimoji="1" lang="en-US" altLang="ko-KR" sz="1800" dirty="0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.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1" lang="en-US" altLang="ko-KR" sz="1800" dirty="0">
              <a:solidFill>
                <a:schemeClr val="bg1"/>
              </a:solidFill>
              <a:latin typeface="+mj-lt"/>
              <a:cs typeface="굴림" pitchFamily="50" charset="-127"/>
            </a:endParaRP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Task is to predict the optimal price of the </a:t>
            </a:r>
            <a:r>
              <a:rPr kumimoji="1" lang="en-US" altLang="ko-KR" sz="1800" dirty="0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avocado </a:t>
            </a: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using the previous sales data of </a:t>
            </a:r>
            <a:r>
              <a:rPr kumimoji="1" lang="en-US" altLang="ko-KR" sz="1800" dirty="0" smtClean="0">
                <a:solidFill>
                  <a:schemeClr val="bg1"/>
                </a:solidFill>
                <a:latin typeface="+mj-lt"/>
                <a:cs typeface="굴림" pitchFamily="50" charset="-127"/>
              </a:rPr>
              <a:t>avocado </a:t>
            </a: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according to different regions.</a:t>
            </a:r>
            <a:endParaRPr kumimoji="1" lang="en-US" altLang="ko-KR" sz="1800" dirty="0" smtClean="0">
              <a:solidFill>
                <a:schemeClr val="bg1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1198662" y="560638"/>
            <a:ext cx="792088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 smtClean="0">
                <a:solidFill>
                  <a:srgbClr val="BCD57A"/>
                </a:solidFill>
                <a:latin typeface="+mj-lt"/>
                <a:cs typeface="굴림" pitchFamily="50" charset="-127"/>
              </a:rPr>
              <a:t>Project Brief &amp; Problem Statement</a:t>
            </a:r>
            <a:endParaRPr kumimoji="1" lang="en-US" altLang="ko-KR" sz="2800" b="1" dirty="0">
              <a:solidFill>
                <a:srgbClr val="BCD57A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478582" y="477466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 smtClean="0">
                <a:solidFill>
                  <a:srgbClr val="BCD57A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01</a:t>
            </a:r>
            <a:endParaRPr kumimoji="1" lang="ko-KR" altLang="ko-KR" sz="4000" b="1" dirty="0">
              <a:solidFill>
                <a:srgbClr val="BCD57A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951"/>
    </mc:Choice>
    <mc:Fallback>
      <p:transition spd="slow" advTm="55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270670" y="245803"/>
            <a:ext cx="792088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EDA Summary</a:t>
            </a:r>
            <a:endParaRPr kumimoji="1" lang="en-US" altLang="ko-KR" sz="2800" b="1" dirty="0">
              <a:solidFill>
                <a:srgbClr val="003626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50590" y="162631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 smtClean="0">
                <a:solidFill>
                  <a:srgbClr val="00362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02</a:t>
            </a:r>
            <a:endParaRPr kumimoji="1" lang="ko-KR" altLang="ko-KR" sz="4000" b="1" dirty="0">
              <a:solidFill>
                <a:srgbClr val="003626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50590" y="5403578"/>
            <a:ext cx="8280920" cy="1162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Dataset Having 14 Columns </a:t>
            </a:r>
          </a:p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sz="1600" dirty="0">
              <a:latin typeface="+mj-lt"/>
            </a:endParaRPr>
          </a:p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1" lang="en-US" altLang="ko-KR" sz="1600" dirty="0" smtClean="0">
              <a:solidFill>
                <a:srgbClr val="003626"/>
              </a:solidFill>
              <a:latin typeface="+mj-lt"/>
              <a:cs typeface="굴림" pitchFamily="50" charset="-127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739335"/>
              </p:ext>
            </p:extLst>
          </p:nvPr>
        </p:nvGraphicFramePr>
        <p:xfrm>
          <a:off x="1630710" y="981522"/>
          <a:ext cx="7200800" cy="4146465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2011652">
                  <a:extLst>
                    <a:ext uri="{9D8B030D-6E8A-4147-A177-3AD203B41FA5}">
                      <a16:colId xmlns:a16="http://schemas.microsoft.com/office/drawing/2014/main" val="2004413924"/>
                    </a:ext>
                  </a:extLst>
                </a:gridCol>
                <a:gridCol w="5189148">
                  <a:extLst>
                    <a:ext uri="{9D8B030D-6E8A-4147-A177-3AD203B41FA5}">
                      <a16:colId xmlns:a16="http://schemas.microsoft.com/office/drawing/2014/main" val="78138725"/>
                    </a:ext>
                  </a:extLst>
                </a:gridCol>
              </a:tblGrid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Column Name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Description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11880014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Unique identity of each observation.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62302989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The date of the observation.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0613622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AveragePrice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The average price of a single avocado.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76793744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Volume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number of avocados sold.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22576886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4046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number of avocados with PLU 4046 sold.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3727453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4225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number of avocados with PLU 4225 sold.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36645696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4770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number of avocados with PLU 4770 sold.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1834151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Bags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number of bags sold.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6356674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Small Bags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number of small bags sold.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09309371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Large Bags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number of large bags sold.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17916666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XLarge Bags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Total number of extra-large bags sold.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54566494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type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Type of an avocado (conventional or organic).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5940841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year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The year of observation.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8402965"/>
                  </a:ext>
                </a:extLst>
              </a:tr>
              <a:tr h="2764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+mj-lt"/>
                        </a:rPr>
                        <a:t>Region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  <a:latin typeface="+mj-lt"/>
                        </a:rPr>
                        <a:t>The city or region of the observation.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2761917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498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06"/>
    </mc:Choice>
    <mc:Fallback>
      <p:transition spd="slow" advTm="25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111" x="6707188" y="3509963"/>
          <p14:tracePt t="6119" x="6680200" y="3492500"/>
          <p14:tracePt t="6128" x="6573838" y="3357563"/>
          <p14:tracePt t="6140" x="6359525" y="3036888"/>
          <p14:tracePt t="6157" x="6019800" y="2401888"/>
          <p14:tracePt t="6174" x="5876925" y="2071688"/>
          <p14:tracePt t="6190" x="5699125" y="1608138"/>
          <p14:tracePt t="6207" x="5591175" y="1509713"/>
          <p14:tracePt t="6224" x="5484813" y="1473200"/>
          <p14:tracePt t="6240" x="5332413" y="1465263"/>
          <p14:tracePt t="6257" x="5081588" y="1465263"/>
          <p14:tracePt t="6274" x="4581525" y="1571625"/>
          <p14:tracePt t="6290" x="4046538" y="1733550"/>
          <p14:tracePt t="6307" x="3644900" y="1866900"/>
          <p14:tracePt t="6324" x="3367088" y="1920875"/>
          <p14:tracePt t="6340" x="3179763" y="1928813"/>
          <p14:tracePt t="6358" x="2974975" y="1928813"/>
          <p14:tracePt t="6374" x="2921000" y="1893888"/>
          <p14:tracePt t="6390" x="2857500" y="1697038"/>
          <p14:tracePt t="6407" x="2778125" y="1625600"/>
          <p14:tracePt t="6424" x="2689225" y="1598613"/>
          <p14:tracePt t="6440" x="2625725" y="1589088"/>
          <p14:tracePt t="6457" x="2581275" y="1589088"/>
          <p14:tracePt t="6474" x="2519363" y="1608138"/>
          <p14:tracePt t="6490" x="2393950" y="1625600"/>
          <p14:tracePt t="6507" x="2268538" y="1652588"/>
          <p14:tracePt t="6524" x="2152650" y="1697038"/>
          <p14:tracePt t="6540" x="2081213" y="1741488"/>
          <p14:tracePt t="6558" x="2063750" y="1795463"/>
          <p14:tracePt t="6574" x="2063750" y="1812925"/>
          <p14:tracePt t="6590" x="2063750" y="1849438"/>
          <p14:tracePt t="6607" x="2063750" y="1866900"/>
          <p14:tracePt t="6640" x="2063750" y="1893888"/>
          <p14:tracePt t="6657" x="2108200" y="1928813"/>
          <p14:tracePt t="6674" x="2233613" y="1982788"/>
          <p14:tracePt t="6690" x="2393950" y="2027238"/>
          <p14:tracePt t="6707" x="2527300" y="2063750"/>
          <p14:tracePt t="6724" x="2635250" y="2071688"/>
          <p14:tracePt t="6741" x="2706688" y="2081213"/>
          <p14:tracePt t="6758" x="2724150" y="2081213"/>
          <p14:tracePt t="6774" x="2733675" y="2081213"/>
          <p14:tracePt t="6790" x="2760663" y="2081213"/>
          <p14:tracePt t="6807" x="2778125" y="2081213"/>
          <p14:tracePt t="6824" x="2786063" y="2081213"/>
          <p14:tracePt t="6840" x="2813050" y="2081213"/>
          <p14:tracePt t="6857" x="2867025" y="2081213"/>
          <p14:tracePt t="6874" x="2974975" y="2081213"/>
          <p14:tracePt t="6891" x="3143250" y="2108200"/>
          <p14:tracePt t="6907" x="3278188" y="2125663"/>
          <p14:tracePt t="6924" x="3305175" y="2125663"/>
          <p14:tracePt t="7047" x="3305175" y="2108200"/>
          <p14:tracePt t="7055" x="3278188" y="2108200"/>
          <p14:tracePt t="7063" x="3233738" y="2108200"/>
          <p14:tracePt t="7074" x="3206750" y="2090738"/>
          <p14:tracePt t="7091" x="3143250" y="2081213"/>
          <p14:tracePt t="7107" x="3117850" y="2081213"/>
          <p14:tracePt t="7124" x="3108325" y="2081213"/>
          <p14:tracePt t="7141" x="3090863" y="2081213"/>
          <p14:tracePt t="7158" x="3071813" y="2081213"/>
          <p14:tracePt t="7174" x="3054350" y="2071688"/>
          <p14:tracePt t="7191" x="2982913" y="2027238"/>
          <p14:tracePt t="7207" x="2938463" y="2000250"/>
          <p14:tracePt t="7224" x="2911475" y="1973263"/>
          <p14:tracePt t="7241" x="2894013" y="1973263"/>
          <p14:tracePt t="7257" x="2884488" y="1965325"/>
          <p14:tracePt t="7274" x="2876550" y="1965325"/>
          <p14:tracePt t="7351" x="2884488" y="1955800"/>
          <p14:tracePt t="7360" x="2938463" y="1955800"/>
          <p14:tracePt t="7374" x="2974975" y="1955800"/>
          <p14:tracePt t="7391" x="3143250" y="1955800"/>
          <p14:tracePt t="7407" x="3260725" y="1955800"/>
          <p14:tracePt t="7424" x="3305175" y="1955800"/>
          <p14:tracePt t="7471" x="3286125" y="1955800"/>
          <p14:tracePt t="7479" x="3197225" y="1955800"/>
          <p14:tracePt t="7491" x="3117850" y="1955800"/>
          <p14:tracePt t="7507" x="2965450" y="1955800"/>
          <p14:tracePt t="7524" x="2849563" y="1955800"/>
          <p14:tracePt t="7541" x="2813050" y="1955800"/>
          <p14:tracePt t="7557" x="2795588" y="1955800"/>
          <p14:tracePt t="7664" x="2813050" y="1965325"/>
          <p14:tracePt t="7673" x="2849563" y="1973263"/>
          <p14:tracePt t="7684" x="2884488" y="1992313"/>
          <p14:tracePt t="7694" x="2928938" y="2000250"/>
          <p14:tracePt t="7724" x="2947988" y="2000250"/>
          <p14:tracePt t="7951" x="2947988" y="2019300"/>
          <p14:tracePt t="7967" x="2947988" y="2027238"/>
          <p14:tracePt t="7976" x="2938463" y="2027238"/>
          <p14:tracePt t="7992" x="2928938" y="2036763"/>
          <p14:tracePt t="8008" x="2921000" y="2036763"/>
          <p14:tracePt t="8951" x="2911475" y="2036763"/>
          <p14:tracePt t="8967" x="2903538" y="2036763"/>
          <p14:tracePt t="8983" x="2894013" y="2044700"/>
          <p14:tracePt t="9007" x="2876550" y="2054225"/>
          <p14:tracePt t="9031" x="2876550" y="2071688"/>
          <p14:tracePt t="9103" x="2876550" y="2090738"/>
          <p14:tracePt t="9112" x="2867025" y="2098675"/>
          <p14:tracePt t="9124" x="2867025" y="2116138"/>
          <p14:tracePt t="9141" x="2867025" y="2179638"/>
          <p14:tracePt t="9158" x="2867025" y="2295525"/>
          <p14:tracePt t="9174" x="2867025" y="2536825"/>
          <p14:tracePt t="9191" x="2965450" y="2832100"/>
          <p14:tracePt t="9208" x="3071813" y="3197225"/>
          <p14:tracePt t="9224" x="3197225" y="3617913"/>
          <p14:tracePt t="9241" x="3305175" y="4002088"/>
          <p14:tracePt t="9258" x="3376613" y="4278313"/>
          <p14:tracePt t="9262" x="3394075" y="4367213"/>
          <p14:tracePt t="9274" x="3403600" y="4438650"/>
          <p14:tracePt t="9291" x="3421063" y="4554538"/>
          <p14:tracePt t="9307" x="3430588" y="4618038"/>
          <p14:tracePt t="9324" x="3438525" y="4689475"/>
          <p14:tracePt t="9341" x="3455988" y="4778375"/>
          <p14:tracePt t="9358" x="3465513" y="4903788"/>
          <p14:tracePt t="9374" x="3465513" y="5224463"/>
          <p14:tracePt t="9391" x="3465513" y="5421313"/>
          <p14:tracePt t="9407" x="3475038" y="5581650"/>
          <p14:tracePt t="9424" x="3475038" y="5672138"/>
          <p14:tracePt t="9441" x="3448050" y="5761038"/>
          <p14:tracePt t="9458" x="3394075" y="5849938"/>
          <p14:tracePt t="9475" x="3332163" y="5957888"/>
          <p14:tracePt t="9491" x="3286125" y="6029325"/>
          <p14:tracePt t="9508" x="3251200" y="6091238"/>
          <p14:tracePt t="9524" x="3224213" y="6108700"/>
          <p14:tracePt t="9542" x="3170238" y="6135688"/>
          <p14:tracePt t="9558" x="3152775" y="6135688"/>
          <p14:tracePt t="9574" x="3071813" y="6145213"/>
          <p14:tracePt t="9591" x="3009900" y="6172200"/>
          <p14:tracePt t="9608" x="2974975" y="6189663"/>
          <p14:tracePt t="9624" x="2947988" y="6207125"/>
          <p14:tracePt t="9641" x="2928938" y="6216650"/>
          <p14:tracePt t="9658" x="2903538" y="6216650"/>
          <p14:tracePt t="9674" x="2876550" y="6234113"/>
          <p14:tracePt t="9691" x="2822575" y="6234113"/>
          <p14:tracePt t="9708" x="2751138" y="6234113"/>
          <p14:tracePt t="9724" x="2724150" y="6234113"/>
          <p14:tracePt t="9742" x="2706688" y="6216650"/>
          <p14:tracePt t="9758" x="2670175" y="6199188"/>
          <p14:tracePt t="9762" x="2652713" y="6199188"/>
          <p14:tracePt t="9775" x="2598738" y="6162675"/>
          <p14:tracePt t="9791" x="2590800" y="6162675"/>
          <p14:tracePt t="9808" x="2590800" y="6154738"/>
          <p14:tracePt t="9824" x="2571750" y="6154738"/>
          <p14:tracePt t="9858" x="2563813" y="6145213"/>
          <p14:tracePt t="9874" x="2519363" y="6127750"/>
          <p14:tracePt t="9891" x="2500313" y="6118225"/>
          <p14:tracePt t="9908" x="2492375" y="6108700"/>
          <p14:tracePt t="9928" x="2492375" y="6100763"/>
          <p14:tracePt t="9951" x="2482850" y="6091238"/>
          <p14:tracePt t="9960" x="2482850" y="6083300"/>
          <p14:tracePt t="9974" x="2473325" y="6073775"/>
          <p14:tracePt t="9991" x="2465388" y="6056313"/>
          <p14:tracePt t="10008" x="2465388" y="6046788"/>
          <p14:tracePt t="10024" x="2465388" y="6029325"/>
          <p14:tracePt t="10041" x="2465388" y="6019800"/>
          <p14:tracePt t="10058" x="2465388" y="6002338"/>
          <p14:tracePt t="10091" x="2465388" y="5975350"/>
          <p14:tracePt t="10125" x="2465388" y="5957888"/>
          <p14:tracePt t="10142" x="2465388" y="5938838"/>
          <p14:tracePt t="10158" x="2465388" y="5921375"/>
          <p14:tracePt t="10175" x="2465388" y="5903913"/>
          <p14:tracePt t="10191" x="2465388" y="5894388"/>
          <p14:tracePt t="10225" x="2465388" y="5867400"/>
          <p14:tracePt t="10241" x="2473325" y="5859463"/>
          <p14:tracePt t="10258" x="2509838" y="5805488"/>
          <p14:tracePt t="10262" x="2527300" y="5770563"/>
          <p14:tracePt t="10275" x="2554288" y="5734050"/>
          <p14:tracePt t="10291" x="2598738" y="5627688"/>
          <p14:tracePt t="10308" x="2652713" y="5510213"/>
          <p14:tracePt t="10324" x="2706688" y="5394325"/>
          <p14:tracePt t="10342" x="2795588" y="5243513"/>
          <p14:tracePt t="10358" x="2894013" y="5091113"/>
          <p14:tracePt t="10375" x="3019425" y="4921250"/>
          <p14:tracePt t="10391" x="3071813" y="4859338"/>
          <p14:tracePt t="10408" x="3098800" y="4832350"/>
          <p14:tracePt t="10425" x="3108325" y="4805363"/>
          <p14:tracePt t="10495" x="3098800" y="4805363"/>
          <p14:tracePt t="10503" x="3090863" y="4822825"/>
          <p14:tracePt t="10512" x="3081338" y="4822825"/>
          <p14:tracePt t="10525" x="3081338" y="4832350"/>
          <p14:tracePt t="10542" x="3063875" y="4849813"/>
          <p14:tracePt t="10558" x="3054350" y="4859338"/>
          <p14:tracePt t="10655" x="3054350" y="4814888"/>
          <p14:tracePt t="10663" x="3081338" y="4716463"/>
          <p14:tracePt t="10675" x="3090863" y="4600575"/>
          <p14:tracePt t="10691" x="3117850" y="4367213"/>
          <p14:tracePt t="10708" x="3117850" y="4170363"/>
          <p14:tracePt t="10725" x="3117850" y="4010025"/>
          <p14:tracePt t="10742" x="3108325" y="3859213"/>
          <p14:tracePt t="10758" x="3117850" y="3697288"/>
          <p14:tracePt t="10762" x="3170238" y="3590925"/>
          <p14:tracePt t="10775" x="3278188" y="3376613"/>
          <p14:tracePt t="10792" x="3376613" y="3224213"/>
          <p14:tracePt t="10808" x="3430588" y="3098800"/>
          <p14:tracePt t="10825" x="3438525" y="3019425"/>
          <p14:tracePt t="10841" x="3421063" y="2965450"/>
          <p14:tracePt t="10858" x="3376613" y="2928938"/>
          <p14:tracePt t="10874" x="3367088" y="2921000"/>
          <p14:tracePt t="11047" x="3349625" y="2921000"/>
          <p14:tracePt t="11055" x="3313113" y="2921000"/>
          <p14:tracePt t="11071" x="3305175" y="2921000"/>
          <p14:tracePt t="11079" x="3286125" y="2894013"/>
          <p14:tracePt t="11092" x="3278188" y="2840038"/>
          <p14:tracePt t="11108" x="3233738" y="2689225"/>
          <p14:tracePt t="11125" x="3214688" y="2554288"/>
          <p14:tracePt t="11142" x="3214688" y="2428875"/>
          <p14:tracePt t="11158" x="3214688" y="2268538"/>
          <p14:tracePt t="11175" x="3214688" y="2233613"/>
          <p14:tracePt t="11192" x="3197225" y="2197100"/>
          <p14:tracePt t="11208" x="3197225" y="2179638"/>
          <p14:tracePt t="11225" x="3197225" y="2170113"/>
          <p14:tracePt t="11241" x="3197225" y="2152650"/>
          <p14:tracePt t="11258" x="3197225" y="2143125"/>
          <p14:tracePt t="11275" x="3197225" y="2116138"/>
          <p14:tracePt t="11291" x="3197225" y="2090738"/>
          <p14:tracePt t="11308" x="3179763" y="2027238"/>
          <p14:tracePt t="11325" x="3143250" y="1973263"/>
          <p14:tracePt t="11342" x="3117850" y="1920875"/>
          <p14:tracePt t="11358" x="3081338" y="1884363"/>
          <p14:tracePt t="11375" x="3081338" y="1876425"/>
          <p14:tracePt t="11391" x="3063875" y="1876425"/>
          <p14:tracePt t="11408" x="3036888" y="1876425"/>
          <p14:tracePt t="11425" x="2982913" y="1876425"/>
          <p14:tracePt t="11442" x="2947988" y="1876425"/>
          <p14:tracePt t="11458" x="2921000" y="1876425"/>
          <p14:tracePt t="11475" x="2876550" y="1876425"/>
          <p14:tracePt t="11492" x="2840038" y="1866900"/>
          <p14:tracePt t="11508" x="2813050" y="1849438"/>
          <p14:tracePt t="11525" x="2786063" y="1839913"/>
          <p14:tracePt t="11558" x="2724150" y="1839913"/>
          <p14:tracePt t="11575" x="2689225" y="1839913"/>
          <p14:tracePt t="11592" x="2662238" y="1839913"/>
          <p14:tracePt t="11608" x="2643188" y="1839913"/>
          <p14:tracePt t="11625" x="2635250" y="1830388"/>
          <p14:tracePt t="11695" x="2643188" y="1822450"/>
          <p14:tracePt t="11703" x="2652713" y="1822450"/>
          <p14:tracePt t="11712" x="2697163" y="1822450"/>
          <p14:tracePt t="11725" x="2751138" y="1822450"/>
          <p14:tracePt t="11742" x="2911475" y="1822450"/>
          <p14:tracePt t="11758" x="3189288" y="1822450"/>
          <p14:tracePt t="11775" x="3357563" y="1839913"/>
          <p14:tracePt t="11792" x="3492500" y="1857375"/>
          <p14:tracePt t="11808" x="3554413" y="1866900"/>
          <p14:tracePt t="11825" x="3554413" y="1876425"/>
          <p14:tracePt t="11858" x="3509963" y="1876425"/>
          <p14:tracePt t="11875" x="3421063" y="1876425"/>
          <p14:tracePt t="11892" x="3322638" y="1876425"/>
          <p14:tracePt t="11908" x="3233738" y="1876425"/>
          <p14:tracePt t="11925" x="3152775" y="1876425"/>
          <p14:tracePt t="11942" x="3108325" y="1876425"/>
          <p14:tracePt t="11958" x="3090863" y="1876425"/>
          <p14:tracePt t="12087" x="3108325" y="1876425"/>
          <p14:tracePt t="12095" x="3143250" y="1876425"/>
          <p14:tracePt t="12108" x="3197225" y="1876425"/>
          <p14:tracePt t="12125" x="3305175" y="1876425"/>
          <p14:tracePt t="12142" x="3313113" y="1876425"/>
          <p14:tracePt t="12158" x="3332163" y="1893888"/>
          <p14:tracePt t="12207" x="3313113" y="1893888"/>
          <p14:tracePt t="12215" x="3278188" y="1893888"/>
          <p14:tracePt t="12225" x="3241675" y="1893888"/>
          <p14:tracePt t="12242" x="3098800" y="1893888"/>
          <p14:tracePt t="12258" x="2947988" y="1893888"/>
          <p14:tracePt t="12275" x="2840038" y="1893888"/>
          <p14:tracePt t="12279" x="2813050" y="1893888"/>
          <p14:tracePt t="12292" x="2805113" y="1893888"/>
          <p14:tracePt t="12431" x="2805113" y="1901825"/>
          <p14:tracePt t="12441" x="2840038" y="1901825"/>
          <p14:tracePt t="12458" x="2965450" y="1928813"/>
          <p14:tracePt t="12475" x="3162300" y="1947863"/>
          <p14:tracePt t="12492" x="3305175" y="1973263"/>
          <p14:tracePt t="12508" x="3340100" y="1973263"/>
          <p14:tracePt t="12567" x="3322638" y="1973263"/>
          <p14:tracePt t="12575" x="3286125" y="1973263"/>
          <p14:tracePt t="12583" x="3260725" y="1973263"/>
          <p14:tracePt t="12592" x="3233738" y="1973263"/>
          <p14:tracePt t="12608" x="3214688" y="1973263"/>
          <p14:tracePt t="12625" x="3197225" y="1973263"/>
          <p14:tracePt t="12642" x="3170238" y="1973263"/>
          <p14:tracePt t="12658" x="3152775" y="1973263"/>
          <p14:tracePt t="12675" x="3143250" y="1973263"/>
          <p14:tracePt t="12692" x="3125788" y="1973263"/>
          <p14:tracePt t="12708" x="3090863" y="1973263"/>
          <p14:tracePt t="13207" x="3081338" y="1973263"/>
          <p14:tracePt t="13231" x="3071813" y="1973263"/>
          <p14:tracePt t="13239" x="3063875" y="1973263"/>
          <p14:tracePt t="13271" x="3054350" y="1982788"/>
          <p14:tracePt t="13351" x="3046413" y="1992313"/>
          <p14:tracePt t="13450" x="3036888" y="1992313"/>
          <p14:tracePt t="13543" x="3027363" y="2000250"/>
          <p14:tracePt t="13975" x="3036888" y="2000250"/>
          <p14:tracePt t="13983" x="3054350" y="2000250"/>
          <p14:tracePt t="13992" x="3071813" y="2000250"/>
          <p14:tracePt t="14009" x="3143250" y="2000250"/>
          <p14:tracePt t="14026" x="3224213" y="2000250"/>
          <p14:tracePt t="14042" x="3241675" y="2000250"/>
          <p14:tracePt t="14151" x="3189288" y="2000250"/>
          <p14:tracePt t="14159" x="3135313" y="2000250"/>
          <p14:tracePt t="14167" x="3071813" y="2000250"/>
          <p14:tracePt t="14176" x="2992438" y="2000250"/>
          <p14:tracePt t="14192" x="2857500" y="2000250"/>
          <p14:tracePt t="14209" x="2786063" y="1973263"/>
          <p14:tracePt t="14247" x="2778125" y="1965325"/>
          <p14:tracePt t="14391" x="2786063" y="1965325"/>
          <p14:tracePt t="14401" x="2795588" y="1955800"/>
          <p14:tracePt t="14413" x="2813050" y="1955800"/>
          <p14:tracePt t="14607" x="2751138" y="1938338"/>
          <p14:tracePt t="14616" x="2670175" y="1920875"/>
          <p14:tracePt t="14625" x="2598738" y="1893888"/>
          <p14:tracePt t="14642" x="2428875" y="1839913"/>
          <p14:tracePt t="14659" x="2305050" y="1804988"/>
          <p14:tracePt t="14676" x="2187575" y="1778000"/>
          <p14:tracePt t="14692" x="2098675" y="1733550"/>
          <p14:tracePt t="14709" x="2071688" y="1714500"/>
          <p14:tracePt t="14726" x="2063750" y="1706563"/>
          <p14:tracePt t="14742" x="2027238" y="1670050"/>
          <p14:tracePt t="14759" x="1973263" y="1635125"/>
          <p14:tracePt t="14776" x="1911350" y="1608138"/>
          <p14:tracePt t="14792" x="1839913" y="1581150"/>
          <p14:tracePt t="14809" x="1785938" y="1563688"/>
          <p14:tracePt t="14825" x="1768475" y="1544638"/>
          <p14:tracePt t="14859" x="1768475" y="1536700"/>
          <p14:tracePt t="14876" x="1758950" y="1517650"/>
          <p14:tracePt t="14892" x="1741488" y="1492250"/>
          <p14:tracePt t="14909" x="1714500" y="1446213"/>
          <p14:tracePt t="14926" x="1706563" y="1438275"/>
          <p14:tracePt t="14942" x="1679575" y="1411288"/>
          <p14:tracePt t="14959" x="1643063" y="1411288"/>
          <p14:tracePt t="14976" x="1616075" y="1411288"/>
          <p14:tracePt t="14992" x="1581150" y="1393825"/>
          <p14:tracePt t="15009" x="1571625" y="1393825"/>
          <p14:tracePt t="15042" x="1544638" y="1393825"/>
          <p14:tracePt t="15059" x="1517650" y="1393825"/>
          <p14:tracePt t="15076" x="1473200" y="1393825"/>
          <p14:tracePt t="15092" x="1438275" y="1393825"/>
          <p14:tracePt t="15109" x="1420813" y="1384300"/>
          <p14:tracePt t="15126" x="1384300" y="1374775"/>
          <p14:tracePt t="15142" x="1330325" y="1374775"/>
          <p14:tracePt t="15159" x="1295400" y="1366838"/>
          <p14:tracePt t="15176" x="1268413" y="1366838"/>
          <p14:tracePt t="15192" x="1258888" y="1366838"/>
          <p14:tracePt t="15226" x="1250950" y="1366838"/>
          <p14:tracePt t="15242" x="1231900" y="1366838"/>
          <p14:tracePt t="15259" x="1206500" y="1366838"/>
          <p14:tracePt t="15276" x="1196975" y="1374775"/>
          <p14:tracePt t="15279" x="1187450" y="1374775"/>
          <p14:tracePt t="15292" x="1179513" y="1393825"/>
          <p14:tracePt t="15309" x="1169988" y="1411288"/>
          <p14:tracePt t="15326" x="1169988" y="1438275"/>
          <p14:tracePt t="15342" x="1152525" y="1473200"/>
          <p14:tracePt t="15359" x="1135063" y="1517650"/>
          <p14:tracePt t="15376" x="1135063" y="1581150"/>
          <p14:tracePt t="15393" x="1135063" y="1643063"/>
          <p14:tracePt t="15409" x="1135063" y="1724025"/>
          <p14:tracePt t="15426" x="1143000" y="1812925"/>
          <p14:tracePt t="15442" x="1152525" y="1928813"/>
          <p14:tracePt t="15459" x="1152525" y="2009775"/>
          <p14:tracePt t="15476" x="1152525" y="2098675"/>
          <p14:tracePt t="15492" x="1160463" y="2162175"/>
          <p14:tracePt t="15510" x="1160463" y="2259013"/>
          <p14:tracePt t="15526" x="1160463" y="2286000"/>
          <p14:tracePt t="15542" x="1160463" y="2357438"/>
          <p14:tracePt t="15559" x="1160463" y="2393950"/>
          <p14:tracePt t="15576" x="1160463" y="2411413"/>
          <p14:tracePt t="15593" x="1160463" y="2455863"/>
          <p14:tracePt t="15609" x="1160463" y="2519363"/>
          <p14:tracePt t="15626" x="1160463" y="2598738"/>
          <p14:tracePt t="15643" x="1160463" y="2643188"/>
          <p14:tracePt t="15659" x="1160463" y="2706688"/>
          <p14:tracePt t="15676" x="1160463" y="2778125"/>
          <p14:tracePt t="15693" x="1160463" y="2867025"/>
          <p14:tracePt t="15710" x="1160463" y="2884488"/>
          <p14:tracePt t="15726" x="1152525" y="2921000"/>
          <p14:tracePt t="15742" x="1108075" y="3009900"/>
          <p14:tracePt t="15759" x="1098550" y="3063875"/>
          <p14:tracePt t="15776" x="1081088" y="3143250"/>
          <p14:tracePt t="15793" x="1071563" y="3214688"/>
          <p14:tracePt t="15809" x="1063625" y="3295650"/>
          <p14:tracePt t="15826" x="1063625" y="3367088"/>
          <p14:tracePt t="15843" x="1063625" y="3475038"/>
          <p14:tracePt t="15859" x="1063625" y="3573463"/>
          <p14:tracePt t="15876" x="1063625" y="3644900"/>
          <p14:tracePt t="15893" x="1063625" y="3716338"/>
          <p14:tracePt t="15910" x="1063625" y="3768725"/>
          <p14:tracePt t="15926" x="1063625" y="3832225"/>
          <p14:tracePt t="15943" x="1063625" y="3948113"/>
          <p14:tracePt t="15959" x="1063625" y="4019550"/>
          <p14:tracePt t="15976" x="1081088" y="4117975"/>
          <p14:tracePt t="15993" x="1116013" y="4206875"/>
          <p14:tracePt t="16009" x="1135063" y="4305300"/>
          <p14:tracePt t="16026" x="1160463" y="4403725"/>
          <p14:tracePt t="16043" x="1179513" y="4502150"/>
          <p14:tracePt t="16059" x="1196975" y="4591050"/>
          <p14:tracePt t="16076" x="1223963" y="4679950"/>
          <p14:tracePt t="16093" x="1268413" y="4768850"/>
          <p14:tracePt t="16109" x="1285875" y="4822825"/>
          <p14:tracePt t="16126" x="1303338" y="4876800"/>
          <p14:tracePt t="16143" x="1312863" y="4948238"/>
          <p14:tracePt t="16159" x="1322388" y="4992688"/>
          <p14:tracePt t="16176" x="1322388" y="5054600"/>
          <p14:tracePt t="16193" x="1322388" y="5081588"/>
          <p14:tracePt t="16209" x="1322388" y="5108575"/>
          <p14:tracePt t="16226" x="1330325" y="5126038"/>
          <p14:tracePt t="16243" x="1330325" y="5145088"/>
          <p14:tracePt t="16259" x="1349375" y="5180013"/>
          <p14:tracePt t="16276" x="1357313" y="5233988"/>
          <p14:tracePt t="16280" x="1357313" y="5243513"/>
          <p14:tracePt t="16293" x="1366838" y="5270500"/>
          <p14:tracePt t="16309" x="1374775" y="5295900"/>
          <p14:tracePt t="16326" x="1446213" y="5332413"/>
          <p14:tracePt t="16343" x="1554163" y="5359400"/>
          <p14:tracePt t="16359" x="1697038" y="5376863"/>
          <p14:tracePt t="16376" x="1920875" y="5376863"/>
          <p14:tracePt t="16393" x="2214563" y="5376863"/>
          <p14:tracePt t="16409" x="2536825" y="5376863"/>
          <p14:tracePt t="16426" x="2795588" y="5376863"/>
          <p14:tracePt t="16443" x="2965450" y="5376863"/>
          <p14:tracePt t="16459" x="3027363" y="5376863"/>
          <p14:tracePt t="16527" x="3036888" y="5376863"/>
          <p14:tracePt t="16615" x="3036888" y="5367338"/>
          <p14:tracePt t="16623" x="3036888" y="5359400"/>
          <p14:tracePt t="16647" x="3036888" y="5349875"/>
          <p14:tracePt t="16831" x="3027363" y="5332413"/>
          <p14:tracePt t="16839" x="3019425" y="5322888"/>
          <p14:tracePt t="16848" x="3000375" y="5314950"/>
          <p14:tracePt t="16859" x="2974975" y="5305425"/>
          <p14:tracePt t="16876" x="2938463" y="5287963"/>
          <p14:tracePt t="16893" x="2921000" y="5278438"/>
          <p14:tracePt t="16910" x="2903538" y="5270500"/>
          <p14:tracePt t="16943" x="2903538" y="5260975"/>
          <p14:tracePt t="16960" x="2894013" y="5251450"/>
          <p14:tracePt t="16976" x="2894013" y="5243513"/>
          <p14:tracePt t="16993" x="2876550" y="5224463"/>
          <p14:tracePt t="17009" x="2867025" y="5216525"/>
          <p14:tracePt t="17026" x="2857500" y="5199063"/>
          <p14:tracePt t="17043" x="2857500" y="5189538"/>
          <p14:tracePt t="17059" x="2849563" y="5153025"/>
          <p14:tracePt t="17076" x="2849563" y="5126038"/>
          <p14:tracePt t="17094" x="2840038" y="5100638"/>
          <p14:tracePt t="17110" x="2840038" y="5081588"/>
          <p14:tracePt t="17126" x="2840038" y="4992688"/>
          <p14:tracePt t="17143" x="2840038" y="4921250"/>
          <p14:tracePt t="17159" x="2840038" y="4768850"/>
          <p14:tracePt t="17176" x="2840038" y="4546600"/>
          <p14:tracePt t="17193" x="2840038" y="4189413"/>
          <p14:tracePt t="17209" x="2840038" y="3795713"/>
          <p14:tracePt t="17226" x="2840038" y="3455988"/>
          <p14:tracePt t="17243" x="2805113" y="3162300"/>
          <p14:tracePt t="17259" x="2805113" y="2955925"/>
          <p14:tracePt t="17276" x="2805113" y="2813050"/>
          <p14:tracePt t="17293" x="2805113" y="2697163"/>
          <p14:tracePt t="17297" x="2805113" y="2643188"/>
          <p14:tracePt t="17310" x="2805113" y="2590800"/>
          <p14:tracePt t="17326" x="2822575" y="2401888"/>
          <p14:tracePt t="17343" x="2849563" y="2305050"/>
          <p14:tracePt t="17360" x="2884488" y="2206625"/>
          <p14:tracePt t="17376" x="2911475" y="2090738"/>
          <p14:tracePt t="17393" x="2928938" y="2009775"/>
          <p14:tracePt t="17409" x="2938463" y="1928813"/>
          <p14:tracePt t="17426" x="2965450" y="1822450"/>
          <p14:tracePt t="17443" x="3009900" y="1679575"/>
          <p14:tracePt t="17459" x="3036888" y="1571625"/>
          <p14:tracePt t="17476" x="3054350" y="1517650"/>
          <p14:tracePt t="17493" x="3054350" y="1500188"/>
          <p14:tracePt t="17510" x="3054350" y="1482725"/>
          <p14:tracePt t="17526" x="3027363" y="1473200"/>
          <p14:tracePt t="17543" x="3000375" y="1446213"/>
          <p14:tracePt t="17560" x="2965450" y="1446213"/>
          <p14:tracePt t="17576" x="2921000" y="1420813"/>
          <p14:tracePt t="17593" x="2857500" y="1411288"/>
          <p14:tracePt t="17610" x="2714625" y="1374775"/>
          <p14:tracePt t="17626" x="2652713" y="1374775"/>
          <p14:tracePt t="17643" x="2563813" y="1339850"/>
          <p14:tracePt t="17660" x="2509838" y="1330325"/>
          <p14:tracePt t="17693" x="2500313" y="1330325"/>
          <p14:tracePt t="17951" x="2492375" y="1322388"/>
          <p14:tracePt t="17999" x="2473325" y="1322388"/>
          <p14:tracePt t="18023" x="2465388" y="1330325"/>
          <p14:tracePt t="18039" x="2455863" y="1339850"/>
          <p14:tracePt t="18079" x="2447925" y="1349375"/>
          <p14:tracePt t="18112" x="2438400" y="1357313"/>
          <p14:tracePt t="18128" x="2428875" y="1366838"/>
          <p14:tracePt t="18159" x="2420938" y="13668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:\Users\Sridhar Emmadi\OneDrive\Desktop\download (1)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3357" y="3752867"/>
            <a:ext cx="4041279" cy="288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C:\Users\Sridhar Emmadi\OneDrive\Desktop\download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334" y="876138"/>
            <a:ext cx="4257303" cy="276961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270670" y="245803"/>
            <a:ext cx="792088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EDA Summary</a:t>
            </a:r>
            <a:endParaRPr kumimoji="1" lang="en-US" altLang="ko-KR" sz="2800" b="1" dirty="0">
              <a:solidFill>
                <a:srgbClr val="003626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50590" y="162631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 smtClean="0">
                <a:solidFill>
                  <a:srgbClr val="00362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02</a:t>
            </a:r>
            <a:endParaRPr kumimoji="1" lang="ko-KR" altLang="ko-KR" sz="4000" b="1" dirty="0">
              <a:solidFill>
                <a:srgbClr val="003626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pic>
        <p:nvPicPr>
          <p:cNvPr id="12" name="Picture 11" descr="C:\Users\Sridhar Emmadi\OneDrive\Desktop\download (2).pn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630" y="870517"/>
            <a:ext cx="4905375" cy="471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50590" y="5585392"/>
            <a:ext cx="6418607" cy="15314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There is a spike in price during 2017 and mostly same during 2015, 2017 and </a:t>
            </a:r>
            <a:r>
              <a:rPr kumimoji="1" lang="en-US" altLang="ko-KR" sz="1600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2018</a:t>
            </a:r>
          </a:p>
          <a:p>
            <a:pPr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1600" dirty="0">
                <a:latin typeface="+mj-lt"/>
              </a:rPr>
              <a:t>Organic Avocados are expensive than conventional</a:t>
            </a:r>
          </a:p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1" lang="en-US" altLang="ko-KR" sz="1600" dirty="0" smtClean="0">
              <a:solidFill>
                <a:srgbClr val="003626"/>
              </a:solidFill>
              <a:latin typeface="+mj-lt"/>
              <a:cs typeface="굴림" pitchFamily="50" charset="-127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05"/>
    </mc:Choice>
    <mc:Fallback>
      <p:transition spd="slow" advTm="51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97" x="2420938" y="1374775"/>
          <p14:tracePt t="1805" x="2411413" y="1384300"/>
          <p14:tracePt t="1813" x="2393950" y="1401763"/>
          <p14:tracePt t="1822" x="2393950" y="1411288"/>
          <p14:tracePt t="1845" x="2393950" y="1420813"/>
          <p14:tracePt t="1861" x="2393950" y="1428750"/>
          <p14:tracePt t="1872" x="2401888" y="1428750"/>
          <p14:tracePt t="1893" x="2401888" y="1438275"/>
          <p14:tracePt t="1909" x="2411413" y="1438275"/>
          <p14:tracePt t="1922" x="2438400" y="1446213"/>
          <p14:tracePt t="1940" x="2492375" y="1446213"/>
          <p14:tracePt t="1956" x="2652713" y="1482725"/>
          <p14:tracePt t="1973" x="2857500" y="1492250"/>
          <p14:tracePt t="1989" x="3143250" y="1492250"/>
          <p14:tracePt t="2006" x="3563938" y="1492250"/>
          <p14:tracePt t="2022" x="3859213" y="1492250"/>
          <p14:tracePt t="2039" x="4037013" y="1492250"/>
          <p14:tracePt t="2056" x="4098925" y="1492250"/>
          <p14:tracePt t="2072" x="4108450" y="1492250"/>
          <p14:tracePt t="2106" x="4117975" y="1492250"/>
          <p14:tracePt t="2123" x="4144963" y="1492250"/>
          <p14:tracePt t="2140" x="4251325" y="1492250"/>
          <p14:tracePt t="2156" x="4448175" y="1492250"/>
          <p14:tracePt t="2172" x="5019675" y="1492250"/>
          <p14:tracePt t="2189" x="5413375" y="1492250"/>
          <p14:tracePt t="2206" x="5751513" y="1492250"/>
          <p14:tracePt t="2223" x="6073775" y="1492250"/>
          <p14:tracePt t="2239" x="6386513" y="1492250"/>
          <p14:tracePt t="2256" x="6608763" y="1492250"/>
          <p14:tracePt t="2273" x="6734175" y="1492250"/>
          <p14:tracePt t="2289" x="6778625" y="1492250"/>
          <p14:tracePt t="2306" x="6788150" y="1492250"/>
          <p14:tracePt t="2357" x="6797675" y="1492250"/>
          <p14:tracePt t="2373" x="6805613" y="1492250"/>
          <p14:tracePt t="2381" x="6815138" y="1492250"/>
          <p14:tracePt t="2405" x="6824663" y="1492250"/>
          <p14:tracePt t="2509" x="6815138" y="1492250"/>
          <p14:tracePt t="2517" x="6797675" y="1509713"/>
          <p14:tracePt t="2525" x="6788150" y="1527175"/>
          <p14:tracePt t="2540" x="6770688" y="1544638"/>
          <p14:tracePt t="2556" x="6753225" y="1571625"/>
          <p14:tracePt t="2573" x="6734175" y="1589088"/>
          <p14:tracePt t="2590" x="6707188" y="1625600"/>
          <p14:tracePt t="2606" x="6699250" y="1643063"/>
          <p14:tracePt t="2623" x="6680200" y="1660525"/>
          <p14:tracePt t="2639" x="6635750" y="1687513"/>
          <p14:tracePt t="2656" x="6608763" y="1687513"/>
          <p14:tracePt t="2673" x="6564313" y="1714500"/>
          <p14:tracePt t="2690" x="6519863" y="1724025"/>
          <p14:tracePt t="2706" x="6492875" y="1733550"/>
          <p14:tracePt t="2723" x="6413500" y="1751013"/>
          <p14:tracePt t="2739" x="6376988" y="1758950"/>
          <p14:tracePt t="2756" x="6270625" y="1778000"/>
          <p14:tracePt t="2773" x="6180138" y="1785938"/>
          <p14:tracePt t="2789" x="6100763" y="1785938"/>
          <p14:tracePt t="2806" x="6002338" y="1785938"/>
          <p14:tracePt t="2823" x="5957888" y="1785938"/>
          <p14:tracePt t="2839" x="5948363" y="1785938"/>
          <p14:tracePt t="2873" x="5940425" y="1785938"/>
          <p14:tracePt t="2889" x="5921375" y="1778000"/>
          <p14:tracePt t="2906" x="5903913" y="1758950"/>
          <p14:tracePt t="2923" x="5886450" y="1751013"/>
          <p14:tracePt t="2939" x="5859463" y="1724025"/>
          <p14:tracePt t="2956" x="5822950" y="1679575"/>
          <p14:tracePt t="2973" x="5788025" y="1660525"/>
          <p14:tracePt t="2990" x="5778500" y="1660525"/>
          <p14:tracePt t="3006" x="5770563" y="1660525"/>
          <p14:tracePt t="3023" x="5761038" y="1660525"/>
          <p14:tracePt t="3053" x="5761038" y="1652588"/>
          <p14:tracePt t="3077" x="5761038" y="1643063"/>
          <p14:tracePt t="3085" x="5761038" y="1625600"/>
          <p14:tracePt t="3094" x="5805488" y="1625600"/>
          <p14:tracePt t="3106" x="5867400" y="1598613"/>
          <p14:tracePt t="3123" x="6108700" y="1517650"/>
          <p14:tracePt t="3140" x="6216650" y="1492250"/>
          <p14:tracePt t="3156" x="6529388" y="1420813"/>
          <p14:tracePt t="3173" x="6770688" y="1366838"/>
          <p14:tracePt t="3190" x="6940550" y="1339850"/>
          <p14:tracePt t="3206" x="7073900" y="1330325"/>
          <p14:tracePt t="3223" x="7110413" y="1322388"/>
          <p14:tracePt t="3239" x="7145338" y="1322388"/>
          <p14:tracePt t="3256" x="7207250" y="1322388"/>
          <p14:tracePt t="3273" x="7315200" y="1322388"/>
          <p14:tracePt t="3290" x="7448550" y="1322388"/>
          <p14:tracePt t="3306" x="7583488" y="1349375"/>
          <p14:tracePt t="3323" x="7805738" y="1401763"/>
          <p14:tracePt t="3340" x="7877175" y="1411288"/>
          <p14:tracePt t="3356" x="8012113" y="1438275"/>
          <p14:tracePt t="3373" x="8154988" y="1473200"/>
          <p14:tracePt t="3390" x="8324850" y="1500188"/>
          <p14:tracePt t="3406" x="8512175" y="1544638"/>
          <p14:tracePt t="3423" x="8610600" y="1554163"/>
          <p14:tracePt t="3440" x="8637588" y="1554163"/>
          <p14:tracePt t="3473" x="8645525" y="1571625"/>
          <p14:tracePt t="3489" x="8645525" y="1598613"/>
          <p14:tracePt t="3506" x="8682038" y="1687513"/>
          <p14:tracePt t="3523" x="8743950" y="1857375"/>
          <p14:tracePt t="3540" x="8780463" y="1928813"/>
          <p14:tracePt t="3556" x="8950325" y="2224088"/>
          <p14:tracePt t="3573" x="9047163" y="2401888"/>
          <p14:tracePt t="3589" x="9128125" y="2571750"/>
          <p14:tracePt t="3606" x="9137650" y="2706688"/>
          <p14:tracePt t="3623" x="9145588" y="2849563"/>
          <p14:tracePt t="3640" x="9145588" y="3046413"/>
          <p14:tracePt t="3656" x="9145588" y="3305175"/>
          <p14:tracePt t="3673" x="9145588" y="3635375"/>
          <p14:tracePt t="3690" x="9145588" y="3930650"/>
          <p14:tracePt t="3706" x="9164638" y="4197350"/>
          <p14:tracePt t="3724" x="9217025" y="4502150"/>
          <p14:tracePt t="3740" x="9226550" y="4573588"/>
          <p14:tracePt t="3756" x="9226550" y="4733925"/>
          <p14:tracePt t="3773" x="9226550" y="4778375"/>
          <p14:tracePt t="3790" x="9217025" y="4814888"/>
          <p14:tracePt t="3806" x="9182100" y="4867275"/>
          <p14:tracePt t="3823" x="9137650" y="4911725"/>
          <p14:tracePt t="3840" x="9047163" y="4965700"/>
          <p14:tracePt t="3856" x="8896350" y="5010150"/>
          <p14:tracePt t="3873" x="8716963" y="5046663"/>
          <p14:tracePt t="3889" x="8494713" y="5046663"/>
          <p14:tracePt t="3906" x="8226425" y="5046663"/>
          <p14:tracePt t="3923" x="7877175" y="5037138"/>
          <p14:tracePt t="3940" x="7377113" y="4903788"/>
          <p14:tracePt t="3956" x="6689725" y="4608513"/>
          <p14:tracePt t="3973" x="6332538" y="4394200"/>
          <p14:tracePt t="3990" x="6029325" y="4179888"/>
          <p14:tracePt t="4006" x="5832475" y="4027488"/>
          <p14:tracePt t="4023" x="5662613" y="3903663"/>
          <p14:tracePt t="4040" x="5556250" y="3813175"/>
          <p14:tracePt t="4056" x="5448300" y="3760788"/>
          <p14:tracePt t="4073" x="5341938" y="3679825"/>
          <p14:tracePt t="4090" x="5251450" y="3625850"/>
          <p14:tracePt t="4106" x="5189538" y="3563938"/>
          <p14:tracePt t="4123" x="5145088" y="3527425"/>
          <p14:tracePt t="4140" x="5064125" y="3465513"/>
          <p14:tracePt t="4156" x="4957763" y="3367088"/>
          <p14:tracePt t="4173" x="4921250" y="3295650"/>
          <p14:tracePt t="4190" x="4886325" y="3214688"/>
          <p14:tracePt t="4206" x="4876800" y="3170238"/>
          <p14:tracePt t="4223" x="4849813" y="3125788"/>
          <p14:tracePt t="4240" x="4840288" y="3071813"/>
          <p14:tracePt t="4256" x="4840288" y="3036888"/>
          <p14:tracePt t="4273" x="4840288" y="3000375"/>
          <p14:tracePt t="4290" x="4840288" y="2911475"/>
          <p14:tracePt t="4307" x="4867275" y="2778125"/>
          <p14:tracePt t="4324" x="4903788" y="2662238"/>
          <p14:tracePt t="4340" x="4921250" y="2554288"/>
          <p14:tracePt t="4356" x="4992688" y="2393950"/>
          <p14:tracePt t="4373" x="5037138" y="2295525"/>
          <p14:tracePt t="4390" x="5100638" y="2214563"/>
          <p14:tracePt t="4406" x="5207000" y="2143125"/>
          <p14:tracePt t="4423" x="5403850" y="2090738"/>
          <p14:tracePt t="4440" x="5662613" y="2027238"/>
          <p14:tracePt t="4456" x="5930900" y="1982788"/>
          <p14:tracePt t="4473" x="6189663" y="1938338"/>
          <p14:tracePt t="4490" x="6529388" y="1893888"/>
          <p14:tracePt t="4506" x="6877050" y="1830388"/>
          <p14:tracePt t="4523" x="7207250" y="1768475"/>
          <p14:tracePt t="4540" x="7440613" y="1751013"/>
          <p14:tracePt t="4545" x="7583488" y="1724025"/>
          <p14:tracePt t="4556" x="7797800" y="1697038"/>
          <p14:tracePt t="4573" x="7975600" y="1697038"/>
          <p14:tracePt t="4590" x="8118475" y="1697038"/>
          <p14:tracePt t="4606" x="8189913" y="1697038"/>
          <p14:tracePt t="4623" x="8243888" y="1697038"/>
          <p14:tracePt t="4640" x="8288338" y="1714500"/>
          <p14:tracePt t="4656" x="8359775" y="1724025"/>
          <p14:tracePt t="4673" x="8458200" y="1758950"/>
          <p14:tracePt t="4690" x="8539163" y="1785938"/>
          <p14:tracePt t="4707" x="8637588" y="1830388"/>
          <p14:tracePt t="4723" x="8682038" y="1849438"/>
          <p14:tracePt t="4740" x="8842375" y="1920875"/>
          <p14:tracePt t="4756" x="8940800" y="1973263"/>
          <p14:tracePt t="4773" x="9029700" y="2044700"/>
          <p14:tracePt t="4790" x="9101138" y="2125663"/>
          <p14:tracePt t="4806" x="9217025" y="2241550"/>
          <p14:tracePt t="4823" x="9369425" y="2384425"/>
          <p14:tracePt t="4840" x="9477375" y="2492375"/>
          <p14:tracePt t="4856" x="9512300" y="2571750"/>
          <p14:tracePt t="4873" x="9539288" y="2679700"/>
          <p14:tracePt t="4890" x="9539288" y="2822575"/>
          <p14:tracePt t="4907" x="9539288" y="3036888"/>
          <p14:tracePt t="4923" x="9539288" y="3108325"/>
          <p14:tracePt t="4940" x="9539288" y="3340100"/>
          <p14:tracePt t="4956" x="9539288" y="3536950"/>
          <p14:tracePt t="4973" x="9539288" y="3733800"/>
          <p14:tracePt t="4990" x="9539288" y="3911600"/>
          <p14:tracePt t="5006" x="9539288" y="4054475"/>
          <p14:tracePt t="5023" x="9539288" y="4179888"/>
          <p14:tracePt t="5040" x="9529763" y="4251325"/>
          <p14:tracePt t="5057" x="9502775" y="4349750"/>
          <p14:tracePt t="5061" x="9494838" y="4386263"/>
          <p14:tracePt t="5073" x="9477375" y="4438650"/>
          <p14:tracePt t="5090" x="9413875" y="4519613"/>
          <p14:tracePt t="5107" x="9334500" y="4662488"/>
          <p14:tracePt t="5123" x="9315450" y="4679950"/>
          <p14:tracePt t="5140" x="9271000" y="4751388"/>
          <p14:tracePt t="5156" x="9263063" y="4760913"/>
          <p14:tracePt t="5173" x="9253538" y="4768850"/>
          <p14:tracePt t="5190" x="9244013" y="4768850"/>
          <p14:tracePt t="5223" x="9226550" y="4768850"/>
          <p14:tracePt t="5240" x="9182100" y="4768850"/>
          <p14:tracePt t="5257" x="9101138" y="4768850"/>
          <p14:tracePt t="5273" x="8904288" y="4768850"/>
          <p14:tracePt t="5290" x="8699500" y="4768850"/>
          <p14:tracePt t="5307" x="8431213" y="4760913"/>
          <p14:tracePt t="5324" x="8369300" y="4751388"/>
          <p14:tracePt t="5340" x="8199438" y="4716463"/>
          <p14:tracePt t="5356" x="8047038" y="4697413"/>
          <p14:tracePt t="5373" x="7869238" y="4672013"/>
          <p14:tracePt t="5390" x="7654925" y="4635500"/>
          <p14:tracePt t="5407" x="7421563" y="4564063"/>
          <p14:tracePt t="5423" x="7046913" y="4457700"/>
          <p14:tracePt t="5440" x="6699250" y="4340225"/>
          <p14:tracePt t="5457" x="6448425" y="4278313"/>
          <p14:tracePt t="5473" x="6288088" y="4224338"/>
          <p14:tracePt t="5490" x="6154738" y="4189413"/>
          <p14:tracePt t="5507" x="6056313" y="4162425"/>
          <p14:tracePt t="5524" x="6037263" y="4162425"/>
          <p14:tracePt t="5540" x="5975350" y="4135438"/>
          <p14:tracePt t="5557" x="5940425" y="4125913"/>
          <p14:tracePt t="5573" x="5894388" y="4117975"/>
          <p14:tracePt t="5590" x="5886450" y="4108450"/>
          <p14:tracePt t="5623" x="5876925" y="4098925"/>
          <p14:tracePt t="5645" x="5859463" y="4090988"/>
          <p14:tracePt t="5709" x="5859463" y="4073525"/>
          <p14:tracePt t="5933" x="5842000" y="4073525"/>
          <p14:tracePt t="5957" x="5832475" y="4073525"/>
          <p14:tracePt t="5973" x="5832475" y="4081463"/>
          <p14:tracePt t="6621" x="5822950" y="4090988"/>
          <p14:tracePt t="6981" x="5805488" y="4090988"/>
          <p14:tracePt t="6989" x="5795963" y="4090988"/>
          <p14:tracePt t="6997" x="5770563" y="4090988"/>
          <p14:tracePt t="7007" x="5761038" y="4090988"/>
          <p14:tracePt t="7023" x="5751513" y="4090988"/>
          <p14:tracePt t="7040" x="5724525" y="4090988"/>
          <p14:tracePt t="7057" x="5716588" y="4090988"/>
          <p14:tracePt t="7074" x="5689600" y="4090988"/>
          <p14:tracePt t="7090" x="5672138" y="4090988"/>
          <p14:tracePt t="7107" x="5645150" y="4090988"/>
          <p14:tracePt t="7110" x="5627688" y="4090988"/>
          <p14:tracePt t="7124" x="5591175" y="4090988"/>
          <p14:tracePt t="7140" x="5510213" y="4054475"/>
          <p14:tracePt t="7157" x="5457825" y="4019550"/>
          <p14:tracePt t="7174" x="5421313" y="3975100"/>
          <p14:tracePt t="7190" x="5367338" y="3911600"/>
          <p14:tracePt t="7207" x="5314950" y="3832225"/>
          <p14:tracePt t="7224" x="5287963" y="3778250"/>
          <p14:tracePt t="7240" x="5260975" y="3733800"/>
          <p14:tracePt t="7257" x="5233988" y="3644900"/>
          <p14:tracePt t="7274" x="5224463" y="3563938"/>
          <p14:tracePt t="7290" x="5207000" y="3502025"/>
          <p14:tracePt t="7307" x="5162550" y="3430588"/>
          <p14:tracePt t="7324" x="5037138" y="3332163"/>
          <p14:tracePt t="7340" x="4795838" y="3305175"/>
          <p14:tracePt t="7357" x="4689475" y="3305175"/>
          <p14:tracePt t="7621" x="4689475" y="3295650"/>
          <p14:tracePt t="7685" x="4679950" y="3295650"/>
          <p14:tracePt t="7693" x="4672013" y="3295650"/>
          <p14:tracePt t="7710" x="4652963" y="3295650"/>
          <p14:tracePt t="7717" x="4645025" y="3305175"/>
          <p14:tracePt t="7725" x="4625975" y="3313113"/>
          <p14:tracePt t="7741" x="4608513" y="3313113"/>
          <p14:tracePt t="7869" x="4600575" y="3322638"/>
          <p14:tracePt t="7895" x="4600575" y="3340100"/>
          <p14:tracePt t="7910" x="4600575" y="3349625"/>
          <p14:tracePt t="7917" x="4600575" y="3357563"/>
          <p14:tracePt t="7925" x="4600575" y="3367088"/>
          <p14:tracePt t="7941" x="4600575" y="3376613"/>
          <p14:tracePt t="7957" x="4600575" y="3384550"/>
          <p14:tracePt t="7974" x="4600575" y="3430588"/>
          <p14:tracePt t="7991" x="4600575" y="3492500"/>
          <p14:tracePt t="8007" x="4600575" y="3598863"/>
          <p14:tracePt t="8024" x="4600575" y="3724275"/>
          <p14:tracePt t="8040" x="4600575" y="3832225"/>
          <p14:tracePt t="8057" x="4600575" y="3930650"/>
          <p14:tracePt t="8074" x="4600575" y="4002088"/>
          <p14:tracePt t="8091" x="4591050" y="4090988"/>
          <p14:tracePt t="8107" x="4564063" y="4125913"/>
          <p14:tracePt t="8124" x="4554538" y="4189413"/>
          <p14:tracePt t="8140" x="4529138" y="4224338"/>
          <p14:tracePt t="8157" x="4502150" y="4251325"/>
          <p14:tracePt t="8174" x="4475163" y="4268788"/>
          <p14:tracePt t="8190" x="4411663" y="4268788"/>
          <p14:tracePt t="8207" x="4305300" y="4268788"/>
          <p14:tracePt t="8224" x="4125913" y="4206875"/>
          <p14:tracePt t="8240" x="3859213" y="4073525"/>
          <p14:tracePt t="8257" x="3546475" y="3859213"/>
          <p14:tracePt t="8274" x="3376613" y="3697288"/>
          <p14:tracePt t="8291" x="3305175" y="3519488"/>
          <p14:tracePt t="8307" x="3305175" y="3448050"/>
          <p14:tracePt t="8324" x="3295650" y="3214688"/>
          <p14:tracePt t="8341" x="3251200" y="3071813"/>
          <p14:tracePt t="8357" x="3179763" y="2921000"/>
          <p14:tracePt t="8374" x="3081338" y="2786063"/>
          <p14:tracePt t="8390" x="2974975" y="2697163"/>
          <p14:tracePt t="8407" x="2903538" y="2635250"/>
          <p14:tracePt t="8424" x="2822575" y="2590800"/>
          <p14:tracePt t="8441" x="2733675" y="2544763"/>
          <p14:tracePt t="8457" x="2643188" y="2509838"/>
          <p14:tracePt t="8474" x="2554288" y="2500313"/>
          <p14:tracePt t="8490" x="2420938" y="2473325"/>
          <p14:tracePt t="8507" x="2312988" y="2465388"/>
          <p14:tracePt t="8524" x="2116138" y="2428875"/>
          <p14:tracePt t="8540" x="2027238" y="2420938"/>
          <p14:tracePt t="8557" x="1982788" y="2420938"/>
          <p14:tracePt t="8574" x="1947863" y="2420938"/>
          <p14:tracePt t="8590" x="1901825" y="2420938"/>
          <p14:tracePt t="8607" x="1830388" y="2420938"/>
          <p14:tracePt t="8624" x="1778000" y="2420938"/>
          <p14:tracePt t="8640" x="1733550" y="2420938"/>
          <p14:tracePt t="8646" x="1697038" y="2420938"/>
          <p14:tracePt t="8657" x="1670050" y="2420938"/>
          <p14:tracePt t="8674" x="1581150" y="2420938"/>
          <p14:tracePt t="8691" x="1473200" y="2393950"/>
          <p14:tracePt t="8707" x="1384300" y="2376488"/>
          <p14:tracePt t="8724" x="1322388" y="2376488"/>
          <p14:tracePt t="8741" x="1277938" y="2376488"/>
          <p14:tracePt t="8757" x="1250950" y="2376488"/>
          <p14:tracePt t="8774" x="1241425" y="2376488"/>
          <p14:tracePt t="8853" x="1241425" y="2384425"/>
          <p14:tracePt t="8885" x="1241425" y="2401888"/>
          <p14:tracePt t="8894" x="1241425" y="2411413"/>
          <p14:tracePt t="8901" x="1241425" y="2428875"/>
          <p14:tracePt t="8910" x="1241425" y="2465388"/>
          <p14:tracePt t="8924" x="1241425" y="2544763"/>
          <p14:tracePt t="8941" x="1241425" y="2625725"/>
          <p14:tracePt t="8957" x="1241425" y="2751138"/>
          <p14:tracePt t="8974" x="1258888" y="2840038"/>
          <p14:tracePt t="8991" x="1303338" y="2903538"/>
          <p14:tracePt t="9007" x="1303338" y="2911475"/>
          <p14:tracePt t="9024" x="1303338" y="2928938"/>
          <p14:tracePt t="9040" x="1303338" y="2938463"/>
          <p14:tracePt t="9057" x="1295400" y="2938463"/>
          <p14:tracePt t="9077" x="1285875" y="2938463"/>
          <p14:tracePt t="9091" x="1277938" y="2938463"/>
          <p14:tracePt t="9107" x="1250950" y="2938463"/>
          <p14:tracePt t="9124" x="1179513" y="2938463"/>
          <p14:tracePt t="9140" x="1143000" y="2947988"/>
          <p14:tracePt t="9157" x="1108075" y="2974975"/>
          <p14:tracePt t="9174" x="1063625" y="3000375"/>
          <p14:tracePt t="9191" x="1036638" y="3036888"/>
          <p14:tracePt t="9207" x="1027113" y="3108325"/>
          <p14:tracePt t="9224" x="1009650" y="3143250"/>
          <p14:tracePt t="9241" x="1009650" y="3170238"/>
          <p14:tracePt t="9257" x="1000125" y="3179763"/>
          <p14:tracePt t="9325" x="1000125" y="3170238"/>
          <p14:tracePt t="9333" x="1000125" y="3135313"/>
          <p14:tracePt t="9341" x="1000125" y="3081338"/>
          <p14:tracePt t="9357" x="1000125" y="2982913"/>
          <p14:tracePt t="9374" x="1017588" y="2903538"/>
          <p14:tracePt t="9391" x="1027113" y="2857500"/>
          <p14:tracePt t="9407" x="1027113" y="2832100"/>
          <p14:tracePt t="9424" x="1036638" y="2822575"/>
          <p14:tracePt t="9509" x="1044575" y="2849563"/>
          <p14:tracePt t="9517" x="1044575" y="2921000"/>
          <p14:tracePt t="9525" x="1044575" y="2982913"/>
          <p14:tracePt t="9541" x="1054100" y="3152775"/>
          <p14:tracePt t="9557" x="1054100" y="3268663"/>
          <p14:tracePt t="9574" x="1054100" y="3349625"/>
          <p14:tracePt t="9591" x="1054100" y="3367088"/>
          <p14:tracePt t="9693" x="1063625" y="3332163"/>
          <p14:tracePt t="9701" x="1071563" y="3286125"/>
          <p14:tracePt t="9710" x="1098550" y="3233738"/>
          <p14:tracePt t="9724" x="1135063" y="3143250"/>
          <p14:tracePt t="9741" x="1152525" y="3071813"/>
          <p14:tracePt t="9758" x="1152525" y="3054350"/>
          <p14:tracePt t="9774" x="1152525" y="3046413"/>
          <p14:tracePt t="9861" x="1169988" y="3063875"/>
          <p14:tracePt t="9869" x="1179513" y="3081338"/>
          <p14:tracePt t="9877" x="1196975" y="3090863"/>
          <p14:tracePt t="9891" x="1196975" y="3098800"/>
          <p14:tracePt t="9908" x="1206500" y="3108325"/>
          <p14:tracePt t="9924" x="1214438" y="3125788"/>
          <p14:tracePt t="9941" x="1214438" y="3135313"/>
          <p14:tracePt t="9958" x="1231900" y="3189288"/>
          <p14:tracePt t="9974" x="1277938" y="3305175"/>
          <p14:tracePt t="9991" x="1374775" y="3465513"/>
          <p14:tracePt t="10008" x="1509713" y="3679825"/>
          <p14:tracePt t="10024" x="1714500" y="3956050"/>
          <p14:tracePt t="10041" x="1901825" y="4197350"/>
          <p14:tracePt t="10058" x="2081213" y="4359275"/>
          <p14:tracePt t="10074" x="2224088" y="4465638"/>
          <p14:tracePt t="10091" x="2420938" y="4600575"/>
          <p14:tracePt t="10108" x="2500313" y="4652963"/>
          <p14:tracePt t="10124" x="2724150" y="4760913"/>
          <p14:tracePt t="10141" x="2867025" y="4814888"/>
          <p14:tracePt t="10158" x="2982913" y="4840288"/>
          <p14:tracePt t="10174" x="3090863" y="4876800"/>
          <p14:tracePt t="10191" x="3143250" y="4894263"/>
          <p14:tracePt t="10208" x="3179763" y="4903788"/>
          <p14:tracePt t="10224" x="3197225" y="4921250"/>
          <p14:tracePt t="10241" x="3233738" y="4957763"/>
          <p14:tracePt t="10258" x="3305175" y="5019675"/>
          <p14:tracePt t="10274" x="3403600" y="5100638"/>
          <p14:tracePt t="10291" x="3492500" y="5153025"/>
          <p14:tracePt t="10308" x="3519488" y="5153025"/>
          <p14:tracePt t="10325" x="3519488" y="5162550"/>
          <p14:tracePt t="10365" x="3527425" y="5172075"/>
          <p14:tracePt t="10373" x="3546475" y="5207000"/>
          <p14:tracePt t="10381" x="3598863" y="5270500"/>
          <p14:tracePt t="10391" x="3644900" y="5322888"/>
          <p14:tracePt t="10408" x="3822700" y="5465763"/>
          <p14:tracePt t="10424" x="3992563" y="5573713"/>
          <p14:tracePt t="10441" x="4144963" y="5618163"/>
          <p14:tracePt t="10458" x="4206875" y="5627688"/>
          <p14:tracePt t="10474" x="4233863" y="5635625"/>
          <p14:tracePt t="10491" x="4243388" y="5635625"/>
          <p14:tracePt t="10597" x="4189413" y="5635625"/>
          <p14:tracePt t="10605" x="4117975" y="5635625"/>
          <p14:tracePt t="10613" x="4037013" y="5645150"/>
          <p14:tracePt t="10624" x="3975100" y="5645150"/>
          <p14:tracePt t="10641" x="3884613" y="5645150"/>
          <p14:tracePt t="10658" x="3822700" y="5635625"/>
          <p14:tracePt t="10675" x="3778250" y="5627688"/>
          <p14:tracePt t="10679" x="3760788" y="5608638"/>
          <p14:tracePt t="10691" x="3751263" y="5608638"/>
          <p14:tracePt t="10708" x="3670300" y="5600700"/>
          <p14:tracePt t="10724" x="3608388" y="5591175"/>
          <p14:tracePt t="10741" x="3563938" y="5581650"/>
          <p14:tracePt t="10758" x="3554413" y="5573713"/>
          <p14:tracePt t="10774" x="3546475" y="5573713"/>
          <p14:tracePt t="10808" x="3527425" y="5564188"/>
          <p14:tracePt t="10869" x="3536950" y="5556250"/>
          <p14:tracePt t="10877" x="3546475" y="5546725"/>
          <p14:tracePt t="10885" x="3581400" y="5546725"/>
          <p14:tracePt t="10894" x="3617913" y="5537200"/>
          <p14:tracePt t="10908" x="3706813" y="5537200"/>
          <p14:tracePt t="10924" x="3751263" y="5537200"/>
          <p14:tracePt t="10941" x="3778250" y="5537200"/>
          <p14:tracePt t="11021" x="3768725" y="5537200"/>
          <p14:tracePt t="11029" x="3733800" y="5537200"/>
          <p14:tracePt t="11041" x="3662363" y="5537200"/>
          <p14:tracePt t="11058" x="3519488" y="5519738"/>
          <p14:tracePt t="11075" x="3394075" y="5502275"/>
          <p14:tracePt t="11091" x="3305175" y="5484813"/>
          <p14:tracePt t="11108" x="3241675" y="5465763"/>
          <p14:tracePt t="11173" x="3241675" y="5457825"/>
          <p14:tracePt t="11181" x="3278188" y="5457825"/>
          <p14:tracePt t="11191" x="3340100" y="5457825"/>
          <p14:tracePt t="11208" x="3519488" y="5457825"/>
          <p14:tracePt t="11224" x="3733800" y="5457825"/>
          <p14:tracePt t="11241" x="3930650" y="5465763"/>
          <p14:tracePt t="11258" x="4090988" y="5465763"/>
          <p14:tracePt t="11275" x="4108450" y="5465763"/>
          <p14:tracePt t="11325" x="4090988" y="5465763"/>
          <p14:tracePt t="11332" x="4081463" y="5465763"/>
          <p14:tracePt t="11341" x="4073525" y="5465763"/>
          <p14:tracePt t="11358" x="4054475" y="5457825"/>
          <p14:tracePt t="11413" x="4046538" y="5457825"/>
          <p14:tracePt t="11421" x="4037013" y="5457825"/>
          <p14:tracePt t="11429" x="4027488" y="5457825"/>
          <p14:tracePt t="11493" x="4027488" y="5448300"/>
          <p14:tracePt t="11637" x="4027488" y="5438775"/>
          <p14:tracePt t="11885" x="4027488" y="5430838"/>
          <p14:tracePt t="11894" x="4019550" y="5403850"/>
          <p14:tracePt t="11901" x="3956050" y="5322888"/>
          <p14:tracePt t="11909" x="3876675" y="5216525"/>
          <p14:tracePt t="11925" x="3751263" y="4992688"/>
          <p14:tracePt t="11941" x="3670300" y="4662488"/>
          <p14:tracePt t="11958" x="3598863" y="4179888"/>
          <p14:tracePt t="11975" x="3509963" y="3590925"/>
          <p14:tracePt t="11991" x="3455988" y="3179763"/>
          <p14:tracePt t="12008" x="3421063" y="2938463"/>
          <p14:tracePt t="12025" x="3394075" y="2768600"/>
          <p14:tracePt t="12041" x="3376613" y="2635250"/>
          <p14:tracePt t="12058" x="3357563" y="2527300"/>
          <p14:tracePt t="12075" x="3305175" y="2401888"/>
          <p14:tracePt t="12091" x="3179763" y="2305050"/>
          <p14:tracePt t="12108" x="2760663" y="2135188"/>
          <p14:tracePt t="12125" x="2724150" y="2125663"/>
          <p14:tracePt t="12317" x="2714625" y="2125663"/>
          <p14:tracePt t="12325" x="2697163" y="2125663"/>
          <p14:tracePt t="12333" x="2662238" y="2125663"/>
          <p14:tracePt t="12342" x="2608263" y="2116138"/>
          <p14:tracePt t="12358" x="2519363" y="2081213"/>
          <p14:tracePt t="12375" x="2500313" y="2063750"/>
          <p14:tracePt t="12391" x="2492375" y="2027238"/>
          <p14:tracePt t="12408" x="2482850" y="2027238"/>
          <p14:tracePt t="12425" x="2482850" y="2009775"/>
          <p14:tracePt t="12458" x="2465388" y="1992313"/>
          <p14:tracePt t="12475" x="2393950" y="1928813"/>
          <p14:tracePt t="12492" x="2357438" y="1901825"/>
          <p14:tracePt t="12508" x="2286000" y="1839913"/>
          <p14:tracePt t="12525" x="2268538" y="1822450"/>
          <p14:tracePt t="12558" x="2259013" y="1812925"/>
          <p14:tracePt t="12589" x="2233613" y="1812925"/>
          <p14:tracePt t="12597" x="2233613" y="1804988"/>
          <p14:tracePt t="12608" x="2214563" y="1795463"/>
          <p14:tracePt t="12625" x="2197100" y="1795463"/>
          <p14:tracePt t="12641" x="2162175" y="1768475"/>
          <p14:tracePt t="12658" x="2162175" y="1758950"/>
          <p14:tracePt t="12675" x="2152650" y="1758950"/>
          <p14:tracePt t="12708" x="2143125" y="1741488"/>
          <p14:tracePt t="12725" x="2116138" y="1741488"/>
          <p14:tracePt t="12741" x="2090738" y="1724025"/>
          <p14:tracePt t="12758" x="2081213" y="1714500"/>
          <p14:tracePt t="12775" x="2063750" y="1706563"/>
          <p14:tracePt t="12791" x="2063750" y="1697038"/>
          <p14:tracePt t="12825" x="2054225" y="1697038"/>
          <p14:tracePt t="12841" x="2054225" y="1687513"/>
          <p14:tracePt t="12917" x="2054225" y="1679575"/>
          <p14:tracePt t="12941" x="2054225" y="1670050"/>
          <p14:tracePt t="12981" x="2054225" y="1660525"/>
          <p14:tracePt t="13021" x="2054225" y="1652588"/>
          <p14:tracePt t="13037" x="2071688" y="1652588"/>
          <p14:tracePt t="13045" x="2098675" y="1643063"/>
          <p14:tracePt t="13053" x="2143125" y="1635125"/>
          <p14:tracePt t="13062" x="2179638" y="1625600"/>
          <p14:tracePt t="13075" x="2214563" y="1625600"/>
          <p14:tracePt t="13091" x="2312988" y="1616075"/>
          <p14:tracePt t="13108" x="2438400" y="1616075"/>
          <p14:tracePt t="13125" x="2473325" y="1616075"/>
          <p14:tracePt t="13141" x="2509838" y="1616075"/>
          <p14:tracePt t="13158" x="2536825" y="1616075"/>
          <p14:tracePt t="13175" x="2598738" y="1616075"/>
          <p14:tracePt t="13192" x="2689225" y="1635125"/>
          <p14:tracePt t="13195" x="2724150" y="1635125"/>
          <p14:tracePt t="13209" x="2768600" y="1643063"/>
          <p14:tracePt t="13225" x="2849563" y="1652588"/>
          <p14:tracePt t="13242" x="2911475" y="1670050"/>
          <p14:tracePt t="13258" x="2947988" y="1679575"/>
          <p14:tracePt t="13275" x="3009900" y="1679575"/>
          <p14:tracePt t="13291" x="3108325" y="1679575"/>
          <p14:tracePt t="13308" x="3152775" y="1679575"/>
          <p14:tracePt t="13325" x="3189288" y="1679575"/>
          <p14:tracePt t="13342" x="3241675" y="1679575"/>
          <p14:tracePt t="13359" x="3286125" y="1679575"/>
          <p14:tracePt t="13375" x="3340100" y="1679575"/>
          <p14:tracePt t="13392" x="3384550" y="1687513"/>
          <p14:tracePt t="13408" x="3438525" y="1697038"/>
          <p14:tracePt t="13425" x="3502025" y="1706563"/>
          <p14:tracePt t="13442" x="3546475" y="1706563"/>
          <p14:tracePt t="13458" x="3625850" y="1706563"/>
          <p14:tracePt t="13475" x="3697288" y="1706563"/>
          <p14:tracePt t="13492" x="3768725" y="1697038"/>
          <p14:tracePt t="13508" x="3840163" y="1687513"/>
          <p14:tracePt t="13525" x="3884613" y="1670050"/>
          <p14:tracePt t="13542" x="3956050" y="1670050"/>
          <p14:tracePt t="13558" x="4019550" y="1670050"/>
          <p14:tracePt t="13575" x="4081463" y="1670050"/>
          <p14:tracePt t="13592" x="4162425" y="1670050"/>
          <p14:tracePt t="13609" x="4251325" y="1670050"/>
          <p14:tracePt t="13625" x="4359275" y="1670050"/>
          <p14:tracePt t="13642" x="4457700" y="1670050"/>
          <p14:tracePt t="13659" x="4529138" y="1670050"/>
          <p14:tracePt t="13675" x="4591050" y="1670050"/>
          <p14:tracePt t="13692" x="4679950" y="1660525"/>
          <p14:tracePt t="13708" x="4768850" y="1652588"/>
          <p14:tracePt t="13725" x="4894263" y="1635125"/>
          <p14:tracePt t="13742" x="5029200" y="1625600"/>
          <p14:tracePt t="13758" x="5127625" y="1625600"/>
          <p14:tracePt t="13775" x="5207000" y="1625600"/>
          <p14:tracePt t="13792" x="5305425" y="1625600"/>
          <p14:tracePt t="13808" x="5430838" y="1625600"/>
          <p14:tracePt t="13825" x="5556250" y="1616075"/>
          <p14:tracePt t="13842" x="5707063" y="1589088"/>
          <p14:tracePt t="13859" x="5795963" y="1571625"/>
          <p14:tracePt t="13875" x="5822950" y="1571625"/>
          <p14:tracePt t="13892" x="5849938" y="1563688"/>
          <p14:tracePt t="13909" x="5876925" y="1563688"/>
          <p14:tracePt t="13925" x="5894388" y="1554163"/>
          <p14:tracePt t="14053" x="5867400" y="1554163"/>
          <p14:tracePt t="14062" x="5815013" y="1554163"/>
          <p14:tracePt t="14069" x="5743575" y="1554163"/>
          <p14:tracePt t="14078" x="5680075" y="1554163"/>
          <p14:tracePt t="14092" x="5600700" y="1554163"/>
          <p14:tracePt t="14109" x="5386388" y="1554163"/>
          <p14:tracePt t="14125" x="5251450" y="1554163"/>
          <p14:tracePt t="14142" x="5135563" y="1554163"/>
          <p14:tracePt t="14159" x="4992688" y="1554163"/>
          <p14:tracePt t="14175" x="4832350" y="1554163"/>
          <p14:tracePt t="14192" x="4635500" y="1554163"/>
          <p14:tracePt t="14208" x="4394200" y="1554163"/>
          <p14:tracePt t="14213" x="4278313" y="1554163"/>
          <p14:tracePt t="14225" x="4179888" y="1554163"/>
          <p14:tracePt t="14242" x="4037013" y="1554163"/>
          <p14:tracePt t="14259" x="3921125" y="1554163"/>
          <p14:tracePt t="14275" x="3884613" y="1554163"/>
          <p14:tracePt t="14292" x="3760788" y="1554163"/>
          <p14:tracePt t="14309" x="3617913" y="1554163"/>
          <p14:tracePt t="14325" x="3438525" y="1554163"/>
          <p14:tracePt t="14342" x="3260725" y="1554163"/>
          <p14:tracePt t="14359" x="3108325" y="1554163"/>
          <p14:tracePt t="14375" x="2974975" y="1554163"/>
          <p14:tracePt t="14392" x="2867025" y="1554163"/>
          <p14:tracePt t="14409" x="2768600" y="1554163"/>
          <p14:tracePt t="14425" x="2643188" y="1554163"/>
          <p14:tracePt t="14442" x="2554288" y="1554163"/>
          <p14:tracePt t="14459" x="2428875" y="1554163"/>
          <p14:tracePt t="14475" x="2312988" y="1554163"/>
          <p14:tracePt t="14492" x="2187575" y="1554163"/>
          <p14:tracePt t="14509" x="2135188" y="1554163"/>
          <p14:tracePt t="14525" x="2098675" y="1554163"/>
          <p14:tracePt t="14542" x="2036763" y="1554163"/>
          <p14:tracePt t="14559" x="1965325" y="1554163"/>
          <p14:tracePt t="14575" x="1884363" y="1554163"/>
          <p14:tracePt t="14592" x="1839913" y="1554163"/>
          <p14:tracePt t="14609" x="1812925" y="1554163"/>
          <p14:tracePt t="14625" x="1795463" y="1554163"/>
          <p14:tracePt t="14877" x="1812925" y="1544638"/>
          <p14:tracePt t="14885" x="1849438" y="1544638"/>
          <p14:tracePt t="14893" x="1876425" y="1544638"/>
          <p14:tracePt t="14909" x="1920875" y="1544638"/>
          <p14:tracePt t="14925" x="2009775" y="1544638"/>
          <p14:tracePt t="14942" x="2116138" y="1554163"/>
          <p14:tracePt t="14959" x="2233613" y="1554163"/>
          <p14:tracePt t="14975" x="2349500" y="1554163"/>
          <p14:tracePt t="14992" x="2411413" y="1554163"/>
          <p14:tracePt t="15009" x="2447925" y="1554163"/>
          <p14:tracePt t="15025" x="2500313" y="1554163"/>
          <p14:tracePt t="15042" x="2571750" y="1554163"/>
          <p14:tracePt t="15059" x="2670175" y="1554163"/>
          <p14:tracePt t="15076" x="2822575" y="1554163"/>
          <p14:tracePt t="15092" x="3063875" y="1554163"/>
          <p14:tracePt t="15109" x="3214688" y="1554163"/>
          <p14:tracePt t="15125" x="3367088" y="1554163"/>
          <p14:tracePt t="15142" x="3519488" y="1554163"/>
          <p14:tracePt t="15159" x="3706813" y="1554163"/>
          <p14:tracePt t="15175" x="3956050" y="1554163"/>
          <p14:tracePt t="15192" x="4314825" y="1554163"/>
          <p14:tracePt t="15209" x="4697413" y="1554163"/>
          <p14:tracePt t="15225" x="5002213" y="1554163"/>
          <p14:tracePt t="15229" x="5100638" y="1554163"/>
          <p14:tracePt t="15242" x="5189538" y="1563688"/>
          <p14:tracePt t="15259" x="5278438" y="1571625"/>
          <p14:tracePt t="15276" x="5376863" y="1571625"/>
          <p14:tracePt t="15292" x="5591175" y="1571625"/>
          <p14:tracePt t="15309" x="5761038" y="1571625"/>
          <p14:tracePt t="15326" x="5886450" y="1571625"/>
          <p14:tracePt t="15342" x="5930900" y="1571625"/>
          <p14:tracePt t="15359" x="5940425" y="1571625"/>
          <p14:tracePt t="15397" x="5948363" y="1571625"/>
          <p14:tracePt t="15413" x="5957888" y="1571625"/>
          <p14:tracePt t="15425" x="5965825" y="1581150"/>
          <p14:tracePt t="15442" x="6019800" y="1589088"/>
          <p14:tracePt t="15459" x="6046788" y="1589088"/>
          <p14:tracePt t="15525" x="6029325" y="1589088"/>
          <p14:tracePt t="15533" x="6019800" y="1598613"/>
          <p14:tracePt t="15542" x="6002338" y="1598613"/>
          <p14:tracePt t="15559" x="5948363" y="1598613"/>
          <p14:tracePt t="15576" x="5876925" y="1598613"/>
          <p14:tracePt t="15592" x="5761038" y="1598613"/>
          <p14:tracePt t="15609" x="5635625" y="1598613"/>
          <p14:tracePt t="15625" x="5529263" y="1598613"/>
          <p14:tracePt t="15642" x="5457825" y="1598613"/>
          <p14:tracePt t="15659" x="5394325" y="1598613"/>
          <p14:tracePt t="15676" x="5322888" y="1598613"/>
          <p14:tracePt t="15692" x="5162550" y="1598613"/>
          <p14:tracePt t="15709" x="5019675" y="1598613"/>
          <p14:tracePt t="15725" x="4903788" y="1598613"/>
          <p14:tracePt t="15742" x="4814888" y="1598613"/>
          <p14:tracePt t="15759" x="4787900" y="1598613"/>
          <p14:tracePt t="15776" x="4778375" y="1598613"/>
          <p14:tracePt t="15809" x="4760913" y="1598613"/>
          <p14:tracePt t="15825" x="4716463" y="1598613"/>
          <p14:tracePt t="15842" x="4645025" y="1598613"/>
          <p14:tracePt t="15859" x="4537075" y="1598613"/>
          <p14:tracePt t="15875" x="4448175" y="1581150"/>
          <p14:tracePt t="15892" x="4367213" y="1581150"/>
          <p14:tracePt t="15909" x="4340225" y="1563688"/>
          <p14:tracePt t="15925" x="4332288" y="1563688"/>
          <p14:tracePt t="15942" x="4322763" y="1544638"/>
          <p14:tracePt t="15959" x="4305300" y="1509713"/>
          <p14:tracePt t="15976" x="4278313" y="1465263"/>
          <p14:tracePt t="15992" x="4251325" y="1411288"/>
          <p14:tracePt t="16009" x="4243388" y="1401763"/>
          <p14:tracePt t="16026" x="4216400" y="1366838"/>
          <p14:tracePt t="16042" x="4189413" y="1349375"/>
          <p14:tracePt t="16059" x="4170363" y="1339850"/>
          <p14:tracePt t="16076" x="4170363" y="1330325"/>
          <p14:tracePt t="16092" x="4152900" y="1312863"/>
          <p14:tracePt t="16109" x="4152900" y="1303338"/>
          <p14:tracePt t="16126" x="4135438" y="1295400"/>
          <p14:tracePt t="16197" x="4135438" y="1277938"/>
          <p14:tracePt t="16221" x="4135438" y="1268413"/>
          <p14:tracePt t="16230" x="4135438" y="1250950"/>
          <p14:tracePt t="16253" x="4135438" y="1241425"/>
          <p14:tracePt t="16269" x="4135438" y="1223963"/>
          <p14:tracePt t="16293" x="4135438" y="1214438"/>
          <p14:tracePt t="16309" x="4135438" y="1196975"/>
          <p14:tracePt t="16341" x="4135438" y="1187450"/>
          <p14:tracePt t="16381" x="4135438" y="1169988"/>
          <p14:tracePt t="16389" x="4144963" y="1169988"/>
          <p14:tracePt t="16413" x="4144963" y="1160463"/>
          <p14:tracePt t="16461" x="4152900" y="1160463"/>
          <p14:tracePt t="16477" x="4152900" y="1152525"/>
          <p14:tracePt t="16525" x="4162425" y="1152525"/>
          <p14:tracePt t="16565" x="4170363" y="1143000"/>
          <p14:tracePt t="16581" x="4189413" y="1143000"/>
          <p14:tracePt t="16589" x="4206875" y="1143000"/>
          <p14:tracePt t="16597" x="4251325" y="1152525"/>
          <p14:tracePt t="16609" x="4295775" y="1160463"/>
          <p14:tracePt t="16626" x="4376738" y="1196975"/>
          <p14:tracePt t="16642" x="4411663" y="1214438"/>
          <p14:tracePt t="16659" x="4421188" y="1223963"/>
          <p14:tracePt t="16693" x="4411663" y="1223963"/>
          <p14:tracePt t="16701" x="4403725" y="1223963"/>
          <p14:tracePt t="16710" x="4394200" y="1223963"/>
          <p14:tracePt t="16726" x="4386263" y="1223963"/>
          <p14:tracePt t="16742" x="4367213" y="1223963"/>
          <p14:tracePt t="16759" x="4340225" y="1223963"/>
          <p14:tracePt t="16764" x="4332288" y="1214438"/>
          <p14:tracePt t="16781" x="4322763" y="1206500"/>
          <p14:tracePt t="16797" x="4322763" y="1187450"/>
          <p14:tracePt t="16809" x="4322763" y="1179513"/>
          <p14:tracePt t="16829" x="4322763" y="1169988"/>
          <p14:tracePt t="16843" x="4322763" y="1152525"/>
          <p14:tracePt t="16859" x="4376738" y="1116013"/>
          <p14:tracePt t="16876" x="4529138" y="1108075"/>
          <p14:tracePt t="16893" x="4625975" y="1108075"/>
          <p14:tracePt t="16909" x="4645025" y="1108075"/>
          <p14:tracePt t="16926" x="4645025" y="1143000"/>
          <p14:tracePt t="16942" x="4645025" y="1179513"/>
          <p14:tracePt t="16959" x="4635500" y="1223963"/>
          <p14:tracePt t="16976" x="4591050" y="1258888"/>
          <p14:tracePt t="16993" x="4475163" y="1285875"/>
          <p14:tracePt t="17009" x="4340225" y="1285875"/>
          <p14:tracePt t="17026" x="4233863" y="1285875"/>
          <p14:tracePt t="17043" x="4170363" y="1268413"/>
          <p14:tracePt t="17059" x="4135438" y="1250950"/>
          <p14:tracePt t="17076" x="4135438" y="1223963"/>
          <p14:tracePt t="17093" x="4135438" y="1206500"/>
          <p14:tracePt t="17109" x="4135438" y="1179513"/>
          <p14:tracePt t="17126" x="4152900" y="1152525"/>
          <p14:tracePt t="17142" x="4197350" y="1125538"/>
          <p14:tracePt t="17159" x="4295775" y="1116013"/>
          <p14:tracePt t="17176" x="4376738" y="1116013"/>
          <p14:tracePt t="17193" x="4403725" y="1116013"/>
          <p14:tracePt t="17209" x="4430713" y="1135063"/>
          <p14:tracePt t="17226" x="4430713" y="1160463"/>
          <p14:tracePt t="17243" x="4430713" y="1206500"/>
          <p14:tracePt t="17260" x="4421188" y="1223963"/>
          <p14:tracePt t="17263" x="4394200" y="1231900"/>
          <p14:tracePt t="17276" x="4349750" y="1241425"/>
          <p14:tracePt t="17292" x="4278313" y="1241425"/>
          <p14:tracePt t="17309" x="4197350" y="1241425"/>
          <p14:tracePt t="17326" x="4170363" y="1241425"/>
          <p14:tracePt t="17342" x="4144963" y="1231900"/>
          <p14:tracePt t="17359" x="4144963" y="1214438"/>
          <p14:tracePt t="17376" x="4144963" y="1196975"/>
          <p14:tracePt t="17392" x="4144963" y="1187450"/>
          <p14:tracePt t="17409" x="4144963" y="1160463"/>
          <p14:tracePt t="17426" x="4152900" y="1152525"/>
          <p14:tracePt t="17443" x="4197350" y="1135063"/>
          <p14:tracePt t="17460" x="4243388" y="1135063"/>
          <p14:tracePt t="17476" x="4278313" y="1135063"/>
          <p14:tracePt t="17492" x="4305300" y="1135063"/>
          <p14:tracePt t="17510" x="4359275" y="1152525"/>
          <p14:tracePt t="17526" x="4376738" y="1160463"/>
          <p14:tracePt t="17597" x="4376738" y="1169988"/>
          <p14:tracePt t="17861" x="4394200" y="1169988"/>
          <p14:tracePt t="17909" x="4394200" y="1179513"/>
          <p14:tracePt t="18021" x="4394200" y="1187450"/>
          <p14:tracePt t="18077" x="4394200" y="1196975"/>
          <p14:tracePt t="18093" x="4394200" y="1206500"/>
          <p14:tracePt t="18109" x="4386263" y="1214438"/>
          <p14:tracePt t="18117" x="4376738" y="1250950"/>
          <p14:tracePt t="18126" x="4359275" y="1268413"/>
          <p14:tracePt t="18143" x="4314825" y="1349375"/>
          <p14:tracePt t="18160" x="4243388" y="1428750"/>
          <p14:tracePt t="18176" x="4170363" y="1492250"/>
          <p14:tracePt t="18193" x="4117975" y="1517650"/>
          <p14:tracePt t="18209" x="4081463" y="1536700"/>
          <p14:tracePt t="18469" x="4073525" y="1536700"/>
          <p14:tracePt t="18509" x="4073525" y="1517650"/>
          <p14:tracePt t="18517" x="4073525" y="1509713"/>
          <p14:tracePt t="18533" x="4073525" y="1500188"/>
          <p14:tracePt t="18543" x="4081463" y="1492250"/>
          <p14:tracePt t="18559" x="4081463" y="1465263"/>
          <p14:tracePt t="18576" x="4098925" y="1455738"/>
          <p14:tracePt t="18593" x="4098925" y="1446213"/>
          <p14:tracePt t="18610" x="4098925" y="1428750"/>
          <p14:tracePt t="18677" x="4098925" y="1420813"/>
          <p14:tracePt t="18685" x="4108450" y="1411288"/>
          <p14:tracePt t="18701" x="4108450" y="1401763"/>
          <p14:tracePt t="18709" x="4117975" y="1384300"/>
          <p14:tracePt t="18726" x="4125913" y="1366838"/>
          <p14:tracePt t="18743" x="4125913" y="1339850"/>
          <p14:tracePt t="18760" x="4135438" y="1312863"/>
          <p14:tracePt t="18776" x="4135438" y="1295400"/>
          <p14:tracePt t="18793" x="4135438" y="1277938"/>
          <p14:tracePt t="18797" x="4144963" y="1258888"/>
          <p14:tracePt t="18810" x="4144963" y="1250950"/>
          <p14:tracePt t="18853" x="4152900" y="1250950"/>
          <p14:tracePt t="18901" x="4152900" y="1241425"/>
          <p14:tracePt t="19005" x="4152900" y="1231900"/>
          <p14:tracePt t="20621" x="4144963" y="1258888"/>
          <p14:tracePt t="20629" x="4125913" y="1295400"/>
          <p14:tracePt t="20637" x="4117975" y="1322388"/>
          <p14:tracePt t="20646" x="4117975" y="1357313"/>
          <p14:tracePt t="20660" x="4117975" y="1446213"/>
          <p14:tracePt t="20677" x="4117975" y="1509713"/>
          <p14:tracePt t="20693" x="4117975" y="1544638"/>
          <p14:tracePt t="20710" x="4108450" y="1581150"/>
          <p14:tracePt t="20727" x="4108450" y="1625600"/>
          <p14:tracePt t="20743" x="4108450" y="1652588"/>
          <p14:tracePt t="20760" x="4108450" y="1679575"/>
          <p14:tracePt t="20777" x="4098925" y="1733550"/>
          <p14:tracePt t="20793" x="4081463" y="1778000"/>
          <p14:tracePt t="20798" x="4073525" y="1812925"/>
          <p14:tracePt t="20810" x="4064000" y="1876425"/>
          <p14:tracePt t="20827" x="4046538" y="2019300"/>
          <p14:tracePt t="20843" x="4046538" y="2179638"/>
          <p14:tracePt t="20860" x="4064000" y="2384425"/>
          <p14:tracePt t="20877" x="4098925" y="2482850"/>
          <p14:tracePt t="20893" x="4117975" y="2563813"/>
          <p14:tracePt t="20910" x="4117975" y="2608263"/>
          <p14:tracePt t="20927" x="4117975" y="2617788"/>
          <p14:tracePt t="20943" x="4117975" y="2643188"/>
          <p14:tracePt t="20960" x="4117975" y="2652713"/>
          <p14:tracePt t="20977" x="4117975" y="2670175"/>
          <p14:tracePt t="21037" x="4117975" y="2679700"/>
          <p14:tracePt t="21173" x="4117975" y="2662238"/>
          <p14:tracePt t="21181" x="4125913" y="2652713"/>
          <p14:tracePt t="21193" x="4135438" y="2635250"/>
          <p14:tracePt t="21211" x="4162425" y="2598738"/>
          <p14:tracePt t="21228" x="4251325" y="2536825"/>
          <p14:tracePt t="21244" x="4322763" y="2500313"/>
          <p14:tracePt t="21260" x="4645025" y="2428875"/>
          <p14:tracePt t="21277" x="5002213" y="2393950"/>
          <p14:tracePt t="21293" x="5465763" y="2393950"/>
          <p14:tracePt t="21310" x="5948363" y="2393950"/>
          <p14:tracePt t="21327" x="6440488" y="2393950"/>
          <p14:tracePt t="21343" x="6877050" y="2393950"/>
          <p14:tracePt t="21360" x="7369175" y="2393950"/>
          <p14:tracePt t="21377" x="7805738" y="2393950"/>
          <p14:tracePt t="21393" x="8128000" y="2393950"/>
          <p14:tracePt t="21410" x="8369300" y="2393950"/>
          <p14:tracePt t="21427" x="8547100" y="2393950"/>
          <p14:tracePt t="21443" x="8689975" y="2393950"/>
          <p14:tracePt t="21460" x="8797925" y="2376488"/>
          <p14:tracePt t="21477" x="8807450" y="2366963"/>
          <p14:tracePt t="21525" x="8807450" y="2357438"/>
          <p14:tracePt t="21533" x="8832850" y="2357438"/>
          <p14:tracePt t="21543" x="8842375" y="2357438"/>
          <p14:tracePt t="21560" x="8869363" y="2349500"/>
          <p14:tracePt t="21621" x="8896350" y="2330450"/>
          <p14:tracePt t="21630" x="8913813" y="2330450"/>
          <p14:tracePt t="21637" x="8931275" y="2330450"/>
          <p14:tracePt t="21646" x="8967788" y="2330450"/>
          <p14:tracePt t="21660" x="8994775" y="2312988"/>
          <p14:tracePt t="21693" x="9002713" y="2312988"/>
          <p14:tracePt t="21710" x="9002713" y="2305050"/>
          <p14:tracePt t="21727" x="8994775" y="2295525"/>
          <p14:tracePt t="21743" x="8896350" y="2268538"/>
          <p14:tracePt t="21760" x="8761413" y="2251075"/>
          <p14:tracePt t="21777" x="8618538" y="2241550"/>
          <p14:tracePt t="21794" x="8521700" y="2241550"/>
          <p14:tracePt t="21810" x="8475663" y="2241550"/>
          <p14:tracePt t="21827" x="8467725" y="2233613"/>
          <p14:tracePt t="21869" x="8458200" y="2233613"/>
          <p14:tracePt t="21877" x="8450263" y="2233613"/>
          <p14:tracePt t="21885" x="8431213" y="2233613"/>
          <p14:tracePt t="21893" x="8423275" y="2241550"/>
          <p14:tracePt t="21910" x="8404225" y="2251075"/>
          <p14:tracePt t="21927" x="8396288" y="2259013"/>
          <p14:tracePt t="21944" x="8369300" y="2286000"/>
          <p14:tracePt t="21960" x="8332788" y="2305050"/>
          <p14:tracePt t="21977" x="8315325" y="2322513"/>
          <p14:tracePt t="22010" x="8297863" y="2330450"/>
          <p14:tracePt t="22027" x="8280400" y="2349500"/>
          <p14:tracePt t="22044" x="8270875" y="2349500"/>
          <p14:tracePt t="22165" x="8280400" y="2349500"/>
          <p14:tracePt t="22173" x="8297863" y="2349500"/>
          <p14:tracePt t="22181" x="8315325" y="2339975"/>
          <p14:tracePt t="22194" x="8315325" y="2330450"/>
          <p14:tracePt t="22210" x="8359775" y="2305050"/>
          <p14:tracePt t="22227" x="8377238" y="2278063"/>
          <p14:tracePt t="22243" x="8404225" y="2224088"/>
          <p14:tracePt t="22260" x="8423275" y="2197100"/>
          <p14:tracePt t="22277" x="8431213" y="2170113"/>
          <p14:tracePt t="22294" x="8431213" y="2162175"/>
          <p14:tracePt t="22310" x="8431213" y="2152650"/>
          <p14:tracePt t="22327" x="8440738" y="2143125"/>
          <p14:tracePt t="22344" x="8440738" y="2125663"/>
          <p14:tracePt t="22360" x="8440738" y="2098675"/>
          <p14:tracePt t="22377" x="8440738" y="2044700"/>
          <p14:tracePt t="22394" x="8440738" y="2009775"/>
          <p14:tracePt t="22411" x="8440738" y="1982788"/>
          <p14:tracePt t="22427" x="8440738" y="1938338"/>
          <p14:tracePt t="22443" x="8440738" y="1893888"/>
          <p14:tracePt t="22460" x="8440738" y="1839913"/>
          <p14:tracePt t="22477" x="8440738" y="1785938"/>
          <p14:tracePt t="22494" x="8440738" y="1751013"/>
          <p14:tracePt t="22510" x="8440738" y="1706563"/>
          <p14:tracePt t="22527" x="8440738" y="1679575"/>
          <p14:tracePt t="22544" x="8440738" y="1635125"/>
          <p14:tracePt t="22560" x="8440738" y="1598613"/>
          <p14:tracePt t="22577" x="8440738" y="1563688"/>
          <p14:tracePt t="22594" x="8440738" y="1527175"/>
          <p14:tracePt t="22611" x="8450263" y="1473200"/>
          <p14:tracePt t="22627" x="8450263" y="1465263"/>
          <p14:tracePt t="22644" x="8458200" y="1455738"/>
          <p14:tracePt t="22660" x="8475663" y="1411288"/>
          <p14:tracePt t="22677" x="8475663" y="1401763"/>
          <p14:tracePt t="22694" x="8494713" y="1366838"/>
          <p14:tracePt t="22710" x="8494713" y="1349375"/>
          <p14:tracePt t="22727" x="8502650" y="1330325"/>
          <p14:tracePt t="22744" x="8521700" y="1303338"/>
          <p14:tracePt t="22760" x="8529638" y="1277938"/>
          <p14:tracePt t="22777" x="8556625" y="1250950"/>
          <p14:tracePt t="22794" x="8574088" y="1214438"/>
          <p14:tracePt t="22811" x="8601075" y="1169988"/>
          <p14:tracePt t="22827" x="8618538" y="1152525"/>
          <p14:tracePt t="22844" x="8645525" y="1125538"/>
          <p14:tracePt t="22869" x="8655050" y="1125538"/>
          <p14:tracePt t="22885" x="8682038" y="1116013"/>
          <p14:tracePt t="22901" x="8689975" y="1108075"/>
          <p14:tracePt t="22917" x="8699500" y="1108075"/>
          <p14:tracePt t="22927" x="8709025" y="1108075"/>
          <p14:tracePt t="22944" x="8736013" y="1098550"/>
          <p14:tracePt t="22960" x="8807450" y="1098550"/>
          <p14:tracePt t="22977" x="8869363" y="1098550"/>
          <p14:tracePt t="22994" x="8896350" y="1098550"/>
          <p14:tracePt t="23010" x="8913813" y="1098550"/>
          <p14:tracePt t="23027" x="8923338" y="1098550"/>
          <p14:tracePt t="23053" x="8931275" y="1098550"/>
          <p14:tracePt t="23061" x="8958263" y="1098550"/>
          <p14:tracePt t="23077" x="8985250" y="1116013"/>
          <p14:tracePt t="23094" x="9029700" y="1152525"/>
          <p14:tracePt t="23110" x="9066213" y="1187450"/>
          <p14:tracePt t="23127" x="9093200" y="1214438"/>
          <p14:tracePt t="23144" x="9128125" y="1258888"/>
          <p14:tracePt t="23160" x="9164638" y="1285875"/>
          <p14:tracePt t="23177" x="9199563" y="1312863"/>
          <p14:tracePt t="23194" x="9226550" y="1339850"/>
          <p14:tracePt t="23211" x="9236075" y="1339850"/>
          <p14:tracePt t="23227" x="9236075" y="1384300"/>
          <p14:tracePt t="23244" x="9271000" y="1455738"/>
          <p14:tracePt t="23260" x="9307513" y="1517650"/>
          <p14:tracePt t="23277" x="9342438" y="1581150"/>
          <p14:tracePt t="23294" x="9386888" y="1643063"/>
          <p14:tracePt t="23310" x="9423400" y="1706563"/>
          <p14:tracePt t="23327" x="9423400" y="1758950"/>
          <p14:tracePt t="23344" x="9431338" y="1812925"/>
          <p14:tracePt t="23347" x="9450388" y="1839913"/>
          <p14:tracePt t="23360" x="9450388" y="1866900"/>
          <p14:tracePt t="23377" x="9458325" y="1920875"/>
          <p14:tracePt t="23394" x="9458325" y="1965325"/>
          <p14:tracePt t="23411" x="9467850" y="2019300"/>
          <p14:tracePt t="23427" x="9494838" y="2098675"/>
          <p14:tracePt t="23444" x="9494838" y="2197100"/>
          <p14:tracePt t="23460" x="9529763" y="2278063"/>
          <p14:tracePt t="23477" x="9548813" y="2322513"/>
          <p14:tracePt t="23494" x="9574213" y="2366963"/>
          <p14:tracePt t="23511" x="9601200" y="2438400"/>
          <p14:tracePt t="23527" x="9655175" y="2519363"/>
          <p14:tracePt t="23544" x="9717088" y="2598738"/>
          <p14:tracePt t="23561" x="9780588" y="2689225"/>
          <p14:tracePt t="23577" x="9842500" y="2778125"/>
          <p14:tracePt t="23594" x="9896475" y="2849563"/>
          <p14:tracePt t="23611" x="9940925" y="2903538"/>
          <p14:tracePt t="23627" x="9940925" y="2921000"/>
          <p14:tracePt t="23644" x="9940925" y="2955925"/>
          <p14:tracePt t="23660" x="9940925" y="2982913"/>
          <p14:tracePt t="23677" x="9923463" y="3009900"/>
          <p14:tracePt t="23694" x="9807575" y="3036888"/>
          <p14:tracePt t="23711" x="9593263" y="3063875"/>
          <p14:tracePt t="23727" x="9244013" y="3081338"/>
          <p14:tracePt t="23744" x="8931275" y="3081338"/>
          <p14:tracePt t="23760" x="8664575" y="3081338"/>
          <p14:tracePt t="23777" x="8475663" y="3081338"/>
          <p14:tracePt t="23794" x="8243888" y="3046413"/>
          <p14:tracePt t="23811" x="7948613" y="3019425"/>
          <p14:tracePt t="23827" x="7859713" y="3019425"/>
          <p14:tracePt t="23844" x="7815263" y="3009900"/>
          <p14:tracePt t="23909" x="7805738" y="3009900"/>
          <p14:tracePt t="23925" x="7797800" y="3009900"/>
          <p14:tracePt t="23957" x="7797800" y="3019425"/>
          <p14:tracePt t="23965" x="7797800" y="3027363"/>
          <p14:tracePt t="23973" x="7797800" y="3036888"/>
          <p14:tracePt t="23981" x="7824788" y="3046413"/>
          <p14:tracePt t="23994" x="7851775" y="3046413"/>
          <p14:tracePt t="24011" x="8002588" y="3071813"/>
          <p14:tracePt t="24027" x="8083550" y="3071813"/>
          <p14:tracePt t="24044" x="8351838" y="3071813"/>
          <p14:tracePt t="24060" x="8458200" y="3046413"/>
          <p14:tracePt t="24077" x="8502650" y="3000375"/>
          <p14:tracePt t="24094" x="8521700" y="2965450"/>
          <p14:tracePt t="24111" x="8529638" y="2894013"/>
          <p14:tracePt t="24128" x="8529638" y="2813050"/>
          <p14:tracePt t="24144" x="8529638" y="2760663"/>
          <p14:tracePt t="24161" x="8529638" y="2714625"/>
          <p14:tracePt t="24177" x="8529638" y="2689225"/>
          <p14:tracePt t="24194" x="8521700" y="2652713"/>
          <p14:tracePt t="24211" x="8512175" y="2617788"/>
          <p14:tracePt t="24227" x="8512175" y="2554288"/>
          <p14:tracePt t="24244" x="8512175" y="2447925"/>
          <p14:tracePt t="24261" x="8512175" y="2384425"/>
          <p14:tracePt t="24277" x="8521700" y="2322513"/>
          <p14:tracePt t="24294" x="8529638" y="2251075"/>
          <p14:tracePt t="24311" x="8566150" y="2162175"/>
          <p14:tracePt t="24327" x="8593138" y="2098675"/>
          <p14:tracePt t="24344" x="8628063" y="2036763"/>
          <p14:tracePt t="24361" x="8645525" y="1965325"/>
          <p14:tracePt t="24377" x="8664575" y="1911350"/>
          <p14:tracePt t="24382" x="8672513" y="1884363"/>
          <p14:tracePt t="24394" x="8682038" y="1857375"/>
          <p14:tracePt t="24411" x="8682038" y="1795463"/>
          <p14:tracePt t="24427" x="8699500" y="1741488"/>
          <p14:tracePt t="24444" x="8726488" y="1625600"/>
          <p14:tracePt t="24460" x="8743950" y="1554163"/>
          <p14:tracePt t="24477" x="8761413" y="1492250"/>
          <p14:tracePt t="24494" x="8788400" y="1428750"/>
          <p14:tracePt t="24511" x="8807450" y="1374775"/>
          <p14:tracePt t="24527" x="8832850" y="1330325"/>
          <p14:tracePt t="24544" x="8859838" y="1303338"/>
          <p14:tracePt t="24561" x="8886825" y="1268413"/>
          <p14:tracePt t="24577" x="8913813" y="1231900"/>
          <p14:tracePt t="24594" x="8923338" y="1223963"/>
          <p14:tracePt t="24611" x="8940800" y="1206500"/>
          <p14:tracePt t="24627" x="8958263" y="1187450"/>
          <p14:tracePt t="24644" x="8994775" y="1160463"/>
          <p14:tracePt t="24661" x="9021763" y="1152525"/>
          <p14:tracePt t="24677" x="9039225" y="1152525"/>
          <p14:tracePt t="24725" x="9047163" y="1152525"/>
          <p14:tracePt t="24733" x="9066213" y="1152525"/>
          <p14:tracePt t="24744" x="9083675" y="1169988"/>
          <p14:tracePt t="24761" x="9118600" y="1196975"/>
          <p14:tracePt t="24777" x="9137650" y="1206500"/>
          <p14:tracePt t="24794" x="9137650" y="1250950"/>
          <p14:tracePt t="24811" x="9172575" y="1312863"/>
          <p14:tracePt t="24828" x="9217025" y="1411288"/>
          <p14:tracePt t="24844" x="9253538" y="1482725"/>
          <p14:tracePt t="24861" x="9280525" y="1536700"/>
          <p14:tracePt t="24877" x="9307513" y="1589088"/>
          <p14:tracePt t="24894" x="9324975" y="1660525"/>
          <p14:tracePt t="24911" x="9351963" y="1733550"/>
          <p14:tracePt t="24928" x="9359900" y="1768475"/>
          <p14:tracePt t="24944" x="9378950" y="1812925"/>
          <p14:tracePt t="24961" x="9386888" y="1876425"/>
          <p14:tracePt t="24977" x="9386888" y="1920875"/>
          <p14:tracePt t="24994" x="9396413" y="1973263"/>
          <p14:tracePt t="25011" x="9413875" y="2019300"/>
          <p14:tracePt t="25027" x="9431338" y="2071688"/>
          <p14:tracePt t="25044" x="9450388" y="2125663"/>
          <p14:tracePt t="25061" x="9467850" y="2179638"/>
          <p14:tracePt t="25077" x="9485313" y="2224088"/>
          <p14:tracePt t="25094" x="9494838" y="2259013"/>
          <p14:tracePt t="25111" x="9512300" y="2295525"/>
          <p14:tracePt t="25128" x="9521825" y="2339975"/>
          <p14:tracePt t="25144" x="9529763" y="2384425"/>
          <p14:tracePt t="25161" x="9566275" y="2428875"/>
          <p14:tracePt t="25177" x="9593263" y="2465388"/>
          <p14:tracePt t="25194" x="9620250" y="2509838"/>
          <p14:tracePt t="25211" x="9645650" y="2544763"/>
          <p14:tracePt t="25228" x="9691688" y="2608263"/>
          <p14:tracePt t="25244" x="9717088" y="2643188"/>
          <p14:tracePt t="25261" x="9736138" y="2679700"/>
          <p14:tracePt t="25278" x="9763125" y="2714625"/>
          <p14:tracePt t="25294" x="9798050" y="2741613"/>
          <p14:tracePt t="25311" x="9834563" y="2795588"/>
          <p14:tracePt t="25328" x="9896475" y="2840038"/>
          <p14:tracePt t="25344" x="9958388" y="2876550"/>
          <p14:tracePt t="25361" x="10056813" y="2928938"/>
          <p14:tracePt t="25378" x="10110788" y="2965450"/>
          <p14:tracePt t="25395" x="10209213" y="3027363"/>
          <p14:tracePt t="25398" x="10253663" y="3046413"/>
          <p14:tracePt t="25411" x="10280650" y="3063875"/>
          <p14:tracePt t="25428" x="10342563" y="3090863"/>
          <p14:tracePt t="25444" x="10369550" y="3090863"/>
          <p14:tracePt t="25461" x="10387013" y="3090863"/>
          <p14:tracePt t="25478" x="10396538" y="3098800"/>
          <p14:tracePt t="25589" x="10379075" y="3108325"/>
          <p14:tracePt t="25597" x="10369550" y="3108325"/>
          <p14:tracePt t="25605" x="10361613" y="3108325"/>
          <p14:tracePt t="25614" x="10342563" y="3117850"/>
          <p14:tracePt t="25628" x="10298113" y="3125788"/>
          <p14:tracePt t="25644" x="10263188" y="3125788"/>
          <p14:tracePt t="25661" x="10199688" y="3125788"/>
          <p14:tracePt t="25678" x="10155238" y="3125788"/>
          <p14:tracePt t="25694" x="10128250" y="3125788"/>
          <p14:tracePt t="25711" x="10110788" y="3117850"/>
          <p14:tracePt t="25728" x="10101263" y="3117850"/>
          <p14:tracePt t="25744" x="10101263" y="3108325"/>
          <p14:tracePt t="25761" x="10093325" y="3098800"/>
          <p14:tracePt t="25778" x="10074275" y="3081338"/>
          <p14:tracePt t="25794" x="10056813" y="3071813"/>
          <p14:tracePt t="25811" x="10056813" y="3063875"/>
          <p14:tracePt t="25828" x="10039350" y="3063875"/>
          <p14:tracePt t="25844" x="10039350" y="3054350"/>
          <p14:tracePt t="25861" x="10029825" y="3054350"/>
          <p14:tracePt t="25878" x="10021888" y="3054350"/>
          <p14:tracePt t="25894" x="10002838" y="3054350"/>
          <p14:tracePt t="25911" x="9985375" y="3046413"/>
          <p14:tracePt t="25928" x="9977438" y="3046413"/>
          <p14:tracePt t="25944" x="9967913" y="3036888"/>
          <p14:tracePt t="25961" x="9950450" y="3019425"/>
          <p14:tracePt t="25978" x="9913938" y="2992438"/>
          <p14:tracePt t="25995" x="9886950" y="2982913"/>
          <p14:tracePt t="26011" x="9852025" y="2921000"/>
          <p14:tracePt t="26028" x="9807575" y="2849563"/>
          <p14:tracePt t="26044" x="9798050" y="2832100"/>
          <p14:tracePt t="26061" x="9788525" y="2813050"/>
          <p14:tracePt t="26078" x="9788525" y="2805113"/>
          <p14:tracePt t="26095" x="9788525" y="2795588"/>
          <p14:tracePt t="26128" x="9788525" y="2778125"/>
          <p14:tracePt t="26145" x="9788525" y="2768600"/>
          <p14:tracePt t="26161" x="9834563" y="2741613"/>
          <p14:tracePt t="26178" x="9886950" y="2724150"/>
          <p14:tracePt t="26195" x="9977438" y="2697163"/>
          <p14:tracePt t="26211" x="10093325" y="2689225"/>
          <p14:tracePt t="26228" x="10253663" y="2689225"/>
          <p14:tracePt t="26244" x="10352088" y="2689225"/>
          <p14:tracePt t="26261" x="10433050" y="2689225"/>
          <p14:tracePt t="26278" x="10521950" y="2689225"/>
          <p14:tracePt t="26294" x="10593388" y="2706688"/>
          <p14:tracePt t="26311" x="10709275" y="2714625"/>
          <p14:tracePt t="26328" x="10834688" y="2741613"/>
          <p14:tracePt t="26345" x="10950575" y="2751138"/>
          <p14:tracePt t="26361" x="11049000" y="2768600"/>
          <p14:tracePt t="26378" x="11137900" y="2786063"/>
          <p14:tracePt t="26395" x="11218863" y="2795588"/>
          <p14:tracePt t="26398" x="11245850" y="2805113"/>
          <p14:tracePt t="26411" x="11263313" y="2805113"/>
          <p14:tracePt t="26428" x="11307763" y="2822575"/>
          <p14:tracePt t="26445" x="11307763" y="2832100"/>
          <p14:tracePt t="26461" x="11317288" y="2832100"/>
          <p14:tracePt t="26478" x="11317288" y="2849563"/>
          <p14:tracePt t="26495" x="11325225" y="2903538"/>
          <p14:tracePt t="26511" x="11352213" y="2965450"/>
          <p14:tracePt t="26528" x="11369675" y="3009900"/>
          <p14:tracePt t="26545" x="11396663" y="3071813"/>
          <p14:tracePt t="26561" x="11396663" y="3125788"/>
          <p14:tracePt t="26578" x="11396663" y="3189288"/>
          <p14:tracePt t="26595" x="11379200" y="3233738"/>
          <p14:tracePt t="26611" x="11361738" y="3268663"/>
          <p14:tracePt t="26628" x="11334750" y="3305175"/>
          <p14:tracePt t="26645" x="11290300" y="3322638"/>
          <p14:tracePt t="26661" x="11199813" y="3349625"/>
          <p14:tracePt t="26678" x="11083925" y="3384550"/>
          <p14:tracePt t="26695" x="11004550" y="3421063"/>
          <p14:tracePt t="26711" x="10960100" y="3421063"/>
          <p14:tracePt t="26728" x="10914063" y="3430588"/>
          <p14:tracePt t="26745" x="10869613" y="3430588"/>
          <p14:tracePt t="26761" x="10834688" y="3448050"/>
          <p14:tracePt t="26778" x="10790238" y="3455988"/>
          <p14:tracePt t="26795" x="10726738" y="3455988"/>
          <p14:tracePt t="26811" x="10655300" y="3465513"/>
          <p14:tracePt t="26828" x="10458450" y="3465513"/>
          <p14:tracePt t="26845" x="10379075" y="3465513"/>
          <p14:tracePt t="26861" x="10280650" y="3482975"/>
          <p14:tracePt t="26878" x="10191750" y="3475038"/>
          <p14:tracePt t="26895" x="10083800" y="3438525"/>
          <p14:tracePt t="26899" x="10048875" y="3430588"/>
          <p14:tracePt t="26911" x="10002838" y="3403600"/>
          <p14:tracePt t="26928" x="9958388" y="3384550"/>
          <p14:tracePt t="26945" x="9913938" y="3357563"/>
          <p14:tracePt t="26961" x="9879013" y="3322638"/>
          <p14:tracePt t="26978" x="9859963" y="3268663"/>
          <p14:tracePt t="26995" x="9842500" y="3214688"/>
          <p14:tracePt t="27011" x="9825038" y="3170238"/>
          <p14:tracePt t="27028" x="9807575" y="3098800"/>
          <p14:tracePt t="27045" x="9807575" y="3046413"/>
          <p14:tracePt t="27061" x="9798050" y="3019425"/>
          <p14:tracePt t="27078" x="9788525" y="2982913"/>
          <p14:tracePt t="27095" x="9788525" y="2965450"/>
          <p14:tracePt t="27111" x="9788525" y="2928938"/>
          <p14:tracePt t="27128" x="9788525" y="2921000"/>
          <p14:tracePt t="27145" x="9807575" y="2894013"/>
          <p14:tracePt t="27161" x="9834563" y="2867025"/>
          <p14:tracePt t="27178" x="9859963" y="2849563"/>
          <p14:tracePt t="27195" x="9931400" y="2832100"/>
          <p14:tracePt t="27211" x="10029825" y="2795588"/>
          <p14:tracePt t="27228" x="10147300" y="2768600"/>
          <p14:tracePt t="27245" x="10236200" y="2760663"/>
          <p14:tracePt t="27261" x="10334625" y="2760663"/>
          <p14:tracePt t="27278" x="10406063" y="2760663"/>
          <p14:tracePt t="27296" x="10485438" y="2760663"/>
          <p14:tracePt t="27311" x="10548938" y="2760663"/>
          <p14:tracePt t="27328" x="10601325" y="2760663"/>
          <p14:tracePt t="27345" x="10664825" y="2760663"/>
          <p14:tracePt t="27361" x="10736263" y="2760663"/>
          <p14:tracePt t="27378" x="10825163" y="2760663"/>
          <p14:tracePt t="27395" x="10914063" y="2768600"/>
          <p14:tracePt t="27398" x="10941050" y="2778125"/>
          <p14:tracePt t="27411" x="11022013" y="2795588"/>
          <p14:tracePt t="27428" x="11110913" y="2822575"/>
          <p14:tracePt t="27445" x="11209338" y="2857500"/>
          <p14:tracePt t="27461" x="11334750" y="2884488"/>
          <p14:tracePt t="27478" x="11388725" y="2903538"/>
          <p14:tracePt t="27495" x="11396663" y="2903538"/>
          <p14:tracePt t="27511" x="11406188" y="2903538"/>
          <p14:tracePt t="27528" x="11414125" y="2911475"/>
          <p14:tracePt t="27545" x="11441113" y="2938463"/>
          <p14:tracePt t="27561" x="11468100" y="2974975"/>
          <p14:tracePt t="27578" x="11504613" y="3027363"/>
          <p14:tracePt t="27595" x="11512550" y="3054350"/>
          <p14:tracePt t="27612" x="11512550" y="3098800"/>
          <p14:tracePt t="27628" x="11512550" y="3170238"/>
          <p14:tracePt t="27645" x="11512550" y="3197225"/>
          <p14:tracePt t="27661" x="11512550" y="3233738"/>
          <p14:tracePt t="27678" x="11504613" y="3251200"/>
          <p14:tracePt t="27695" x="11477625" y="3260725"/>
          <p14:tracePt t="27711" x="11396663" y="3268663"/>
          <p14:tracePt t="27728" x="11280775" y="3268663"/>
          <p14:tracePt t="27745" x="11066463" y="3268663"/>
          <p14:tracePt t="27761" x="10842625" y="3268663"/>
          <p14:tracePt t="27778" x="10736263" y="3278188"/>
          <p14:tracePt t="27795" x="10682288" y="3278188"/>
          <p14:tracePt t="27811" x="10655300" y="3286125"/>
          <p14:tracePt t="27828" x="10566400" y="3305175"/>
          <p14:tracePt t="27845" x="10485438" y="3332163"/>
          <p14:tracePt t="27861" x="10387013" y="3357563"/>
          <p14:tracePt t="27878" x="10280650" y="3357563"/>
          <p14:tracePt t="27895" x="10155238" y="3357563"/>
          <p14:tracePt t="27900" x="10110788" y="3357563"/>
          <p14:tracePt t="27911" x="10029825" y="3357563"/>
          <p14:tracePt t="27928" x="9896475" y="3357563"/>
          <p14:tracePt t="27945" x="9771063" y="3340100"/>
          <p14:tracePt t="27961" x="9699625" y="3313113"/>
          <p14:tracePt t="27979" x="9672638" y="3295650"/>
          <p14:tracePt t="27995" x="9655175" y="3286125"/>
          <p14:tracePt t="28012" x="9645650" y="3278188"/>
          <p14:tracePt t="28028" x="9628188" y="3251200"/>
          <p14:tracePt t="28045" x="9610725" y="3214688"/>
          <p14:tracePt t="28061" x="9593263" y="3170238"/>
          <p14:tracePt t="28078" x="9574213" y="3117850"/>
          <p14:tracePt t="28095" x="9556750" y="3054350"/>
          <p14:tracePt t="28111" x="9556750" y="3019425"/>
          <p14:tracePt t="28128" x="9556750" y="3000375"/>
          <p14:tracePt t="28145" x="9556750" y="2982913"/>
          <p14:tracePt t="28161" x="9556750" y="2955925"/>
          <p14:tracePt t="28178" x="9583738" y="2928938"/>
          <p14:tracePt t="28195" x="9610725" y="2894013"/>
          <p14:tracePt t="28212" x="9736138" y="2813050"/>
          <p14:tracePt t="28228" x="9869488" y="2778125"/>
          <p14:tracePt t="28247" x="10029825" y="2733675"/>
          <p14:tracePt t="28262" x="10155238" y="2714625"/>
          <p14:tracePt t="28278" x="10253663" y="2714625"/>
          <p14:tracePt t="28295" x="10352088" y="2714625"/>
          <p14:tracePt t="28312" x="10433050" y="2714625"/>
          <p14:tracePt t="28329" x="10512425" y="2714625"/>
          <p14:tracePt t="28345" x="10601325" y="2724150"/>
          <p14:tracePt t="28362" x="10763250" y="2760663"/>
          <p14:tracePt t="28379" x="10950575" y="2822575"/>
          <p14:tracePt t="28395" x="11110913" y="2867025"/>
          <p14:tracePt t="28398" x="11174413" y="2876550"/>
          <p14:tracePt t="28412" x="11209338" y="2894013"/>
          <p14:tracePt t="28428" x="11298238" y="2911475"/>
          <p14:tracePt t="28445" x="11342688" y="2928938"/>
          <p14:tracePt t="28462" x="11361738" y="2947988"/>
          <p14:tracePt t="28495" x="11379200" y="2955925"/>
          <p14:tracePt t="28512" x="11396663" y="2982913"/>
          <p14:tracePt t="28529" x="11441113" y="3046413"/>
          <p14:tracePt t="28545" x="11468100" y="3081338"/>
          <p14:tracePt t="28562" x="11495088" y="3117850"/>
          <p14:tracePt t="28579" x="11522075" y="3162300"/>
          <p14:tracePt t="28595" x="11539538" y="3206750"/>
          <p14:tracePt t="28612" x="11557000" y="3251200"/>
          <p14:tracePt t="28629" x="11557000" y="3268663"/>
          <p14:tracePt t="28661" x="11557000" y="3278188"/>
          <p14:tracePt t="28678" x="11549063" y="3305175"/>
          <p14:tracePt t="28695" x="11512550" y="3313113"/>
          <p14:tracePt t="28712" x="11414125" y="3357563"/>
          <p14:tracePt t="28728" x="11325225" y="3384550"/>
          <p14:tracePt t="28745" x="11226800" y="3384550"/>
          <p14:tracePt t="28762" x="11164888" y="3384550"/>
          <p14:tracePt t="28779" x="11137900" y="3384550"/>
          <p14:tracePt t="28795" x="11110913" y="3384550"/>
          <p14:tracePt t="28812" x="11102975" y="3376613"/>
          <p14:tracePt t="28845" x="11093450" y="3376613"/>
          <p14:tracePt t="28862" x="11083925" y="3376613"/>
          <p14:tracePt t="28925" x="11075988" y="3376613"/>
          <p14:tracePt t="28949" x="11066463" y="3376613"/>
          <p14:tracePt t="28957" x="11049000" y="3376613"/>
          <p14:tracePt t="28965" x="11039475" y="3394075"/>
          <p14:tracePt t="28979" x="10968038" y="3475038"/>
          <p14:tracePt t="28995" x="10923588" y="3519488"/>
          <p14:tracePt t="29012" x="10780713" y="3617913"/>
          <p14:tracePt t="29029" x="10699750" y="3689350"/>
          <p14:tracePt t="29045" x="10610850" y="3741738"/>
          <p14:tracePt t="29062" x="10539413" y="3778250"/>
          <p14:tracePt t="29079" x="10467975" y="3813175"/>
          <p14:tracePt t="29095" x="10423525" y="3849688"/>
          <p14:tracePt t="29112" x="10396538" y="3867150"/>
          <p14:tracePt t="29129" x="10387013" y="3876675"/>
          <p14:tracePt t="29221" x="10369550" y="3884613"/>
          <p14:tracePt t="29349" x="10307638" y="3884613"/>
          <p14:tracePt t="29357" x="10209213" y="3849688"/>
          <p14:tracePt t="29365" x="10101263" y="3787775"/>
          <p14:tracePt t="29379" x="9923463" y="3724275"/>
          <p14:tracePt t="29395" x="9709150" y="3652838"/>
          <p14:tracePt t="29412" x="9244013" y="3598863"/>
          <p14:tracePt t="29429" x="8753475" y="3527425"/>
          <p14:tracePt t="29445" x="8226425" y="3455988"/>
          <p14:tracePt t="29462" x="7851775" y="3455988"/>
          <p14:tracePt t="29479" x="7654925" y="3455988"/>
          <p14:tracePt t="29495" x="7583488" y="3455988"/>
          <p14:tracePt t="29512" x="7564438" y="3465513"/>
          <p14:tracePt t="29529" x="7529513" y="3492500"/>
          <p14:tracePt t="29545" x="7512050" y="3519488"/>
          <p14:tracePt t="29562" x="7475538" y="3590925"/>
          <p14:tracePt t="29579" x="7413625" y="3778250"/>
          <p14:tracePt t="29595" x="7413625" y="3867150"/>
          <p14:tracePt t="29612" x="7386638" y="4144963"/>
          <p14:tracePt t="29628" x="7386638" y="4287838"/>
          <p14:tracePt t="29645" x="7386638" y="4430713"/>
          <p14:tracePt t="29662" x="7440613" y="4564063"/>
          <p14:tracePt t="29679" x="7502525" y="4706938"/>
          <p14:tracePt t="29695" x="7591425" y="4867275"/>
          <p14:tracePt t="29712" x="7662863" y="4992688"/>
          <p14:tracePt t="29729" x="7708900" y="5054600"/>
          <p14:tracePt t="29745" x="7708900" y="5073650"/>
          <p14:tracePt t="29782" x="7708900" y="5081588"/>
          <p14:tracePt t="29798" x="7708900" y="5091113"/>
          <p14:tracePt t="29812" x="7672388" y="5108575"/>
          <p14:tracePt t="29829" x="7591425" y="5135563"/>
          <p14:tracePt t="29845" x="7519988" y="5153025"/>
          <p14:tracePt t="29862" x="7485063" y="5172075"/>
          <p14:tracePt t="29879" x="7448550" y="5180013"/>
          <p14:tracePt t="29895" x="7431088" y="5180013"/>
          <p14:tracePt t="29916" x="7421563" y="5172075"/>
          <p14:tracePt t="29929" x="7404100" y="5153025"/>
          <p14:tracePt t="29945" x="7396163" y="5135563"/>
          <p14:tracePt t="29962" x="7396163" y="5100638"/>
          <p14:tracePt t="29979" x="7431088" y="5037138"/>
          <p14:tracePt t="29995" x="7519988" y="4938713"/>
          <p14:tracePt t="30012" x="7637463" y="4849813"/>
          <p14:tracePt t="30029" x="7689850" y="4814888"/>
          <p14:tracePt t="30045" x="7842250" y="4768850"/>
          <p14:tracePt t="30062" x="8083550" y="4760913"/>
          <p14:tracePt t="30079" x="8351838" y="4760913"/>
          <p14:tracePt t="30095" x="8521700" y="4768850"/>
          <p14:tracePt t="30112" x="8601075" y="4787900"/>
          <p14:tracePt t="30129" x="8637588" y="4814888"/>
          <p14:tracePt t="30145" x="8637588" y="4832350"/>
          <p14:tracePt t="30162" x="8637588" y="4849813"/>
          <p14:tracePt t="30365" x="8637588" y="4859338"/>
          <p14:tracePt t="30381" x="8637588" y="4867275"/>
          <p14:tracePt t="30398" x="8618538" y="4876800"/>
          <p14:tracePt t="30405" x="8610600" y="4876800"/>
          <p14:tracePt t="30413" x="8593138" y="4876800"/>
          <p14:tracePt t="30429" x="8583613" y="4876800"/>
          <p14:tracePt t="30501" x="8574088" y="4876800"/>
          <p14:tracePt t="30509" x="8566150" y="4876800"/>
          <p14:tracePt t="30517" x="8539163" y="4876800"/>
          <p14:tracePt t="30529" x="8485188" y="4876800"/>
          <p14:tracePt t="30546" x="8404225" y="4876800"/>
          <p14:tracePt t="30562" x="8342313" y="4876800"/>
          <p14:tracePt t="30579" x="8332788" y="4876800"/>
          <p14:tracePt t="30677" x="8332788" y="4886325"/>
          <p14:tracePt t="30685" x="8342313" y="4903788"/>
          <p14:tracePt t="30695" x="8351838" y="4930775"/>
          <p14:tracePt t="30712" x="8386763" y="5037138"/>
          <p14:tracePt t="30729" x="8485188" y="5153025"/>
          <p14:tracePt t="30745" x="8601075" y="5314950"/>
          <p14:tracePt t="30762" x="8842375" y="5502275"/>
          <p14:tracePt t="30779" x="9137650" y="5699125"/>
          <p14:tracePt t="30796" x="9556750" y="5948363"/>
          <p14:tracePt t="30812" x="9699625" y="6056313"/>
          <p14:tracePt t="30829" x="9788525" y="6118225"/>
          <p14:tracePt t="30845" x="9807575" y="6118225"/>
          <p14:tracePt t="30949" x="9815513" y="6127750"/>
          <p14:tracePt t="30965" x="9815513" y="6145213"/>
          <p14:tracePt t="30973" x="9798050" y="6162675"/>
          <p14:tracePt t="30982" x="9771063" y="6180138"/>
          <p14:tracePt t="30996" x="9726613" y="6226175"/>
          <p14:tracePt t="31012" x="9709150" y="6261100"/>
          <p14:tracePt t="31029" x="9699625" y="6278563"/>
          <p14:tracePt t="31045" x="9699625" y="6288088"/>
          <p14:tracePt t="31062" x="9691688" y="6297613"/>
          <p14:tracePt t="31101" x="9682163" y="6305550"/>
          <p14:tracePt t="31117" x="9664700" y="6323013"/>
          <p14:tracePt t="31129" x="9655175" y="6323013"/>
          <p14:tracePt t="31146" x="9610725" y="6350000"/>
          <p14:tracePt t="31162" x="9548813" y="6369050"/>
          <p14:tracePt t="31179" x="9485313" y="6386513"/>
          <p14:tracePt t="31195" x="9450388" y="6394450"/>
          <p14:tracePt t="31212" x="9369425" y="6403975"/>
          <p14:tracePt t="31229" x="9263063" y="6403975"/>
          <p14:tracePt t="31246" x="9209088" y="6403975"/>
          <p14:tracePt t="31262" x="9182100" y="6403975"/>
          <p14:tracePt t="31301" x="9172575" y="6403975"/>
          <p14:tracePt t="31312" x="9164638" y="6403975"/>
          <p14:tracePt t="31329" x="9137650" y="6403975"/>
          <p14:tracePt t="31346" x="9093200" y="6403975"/>
          <p14:tracePt t="31363" x="9029700" y="6386513"/>
          <p14:tracePt t="31379" x="9002713" y="6369050"/>
          <p14:tracePt t="31396" x="8985250" y="6350000"/>
          <p14:tracePt t="31412" x="8923338" y="6288088"/>
          <p14:tracePt t="31429" x="8886825" y="6251575"/>
          <p14:tracePt t="31446" x="8869363" y="6226175"/>
          <p14:tracePt t="31462" x="8851900" y="6207125"/>
          <p14:tracePt t="31479" x="8842375" y="6199188"/>
          <p14:tracePt t="31512" x="8832850" y="6189663"/>
          <p14:tracePt t="31529" x="8832850" y="6180138"/>
          <p14:tracePt t="31546" x="8832850" y="6162675"/>
          <p14:tracePt t="31563" x="8832850" y="6145213"/>
          <p14:tracePt t="31579" x="8832850" y="6127750"/>
          <p14:tracePt t="31596" x="8832850" y="6100763"/>
          <p14:tracePt t="31612" x="8832850" y="6083300"/>
          <p14:tracePt t="31629" x="8832850" y="6073775"/>
          <p14:tracePt t="31646" x="8832850" y="6056313"/>
          <p14:tracePt t="31662" x="8832850" y="6046788"/>
          <p14:tracePt t="31679" x="8832850" y="6037263"/>
          <p14:tracePt t="31696" x="8832850" y="6029325"/>
          <p14:tracePt t="31712" x="8832850" y="6019800"/>
          <p14:tracePt t="31746" x="8832850" y="6011863"/>
          <p14:tracePt t="32261" x="8824913" y="5992813"/>
          <p14:tracePt t="32269" x="8815388" y="5957888"/>
          <p14:tracePt t="32279" x="8761413" y="5903913"/>
          <p14:tracePt t="32296" x="8689975" y="5815013"/>
          <p14:tracePt t="32313" x="8610600" y="5716588"/>
          <p14:tracePt t="32329" x="8574088" y="5672138"/>
          <p14:tracePt t="32346" x="8566150" y="5635625"/>
          <p14:tracePt t="32363" x="8547100" y="5556250"/>
          <p14:tracePt t="32379" x="8539163" y="5529263"/>
          <p14:tracePt t="32396" x="8529638" y="5475288"/>
          <p14:tracePt t="32413" x="8512175" y="5413375"/>
          <p14:tracePt t="32429" x="8494713" y="5349875"/>
          <p14:tracePt t="32446" x="8475663" y="5287963"/>
          <p14:tracePt t="32463" x="8475663" y="5251450"/>
          <p14:tracePt t="32479" x="8475663" y="5216525"/>
          <p14:tracePt t="32496" x="8467725" y="5180013"/>
          <p14:tracePt t="32513" x="8467725" y="5153025"/>
          <p14:tracePt t="32529" x="8467725" y="5135563"/>
          <p14:tracePt t="32546" x="8475663" y="5108575"/>
          <p14:tracePt t="32563" x="8539163" y="5054600"/>
          <p14:tracePt t="32579" x="8566150" y="5037138"/>
          <p14:tracePt t="32596" x="8672513" y="5002213"/>
          <p14:tracePt t="32613" x="8807450" y="4965700"/>
          <p14:tracePt t="32629" x="8994775" y="4930775"/>
          <p14:tracePt t="32646" x="9263063" y="4886325"/>
          <p14:tracePt t="32663" x="9593263" y="4840288"/>
          <p14:tracePt t="32679" x="9940925" y="4778375"/>
          <p14:tracePt t="32696" x="10191750" y="4760913"/>
          <p14:tracePt t="32713" x="10396538" y="4751388"/>
          <p14:tracePt t="32729" x="10575925" y="4751388"/>
          <p14:tracePt t="32746" x="10691813" y="4751388"/>
          <p14:tracePt t="32763" x="10780713" y="4751388"/>
          <p14:tracePt t="32780" x="10861675" y="4778375"/>
          <p14:tracePt t="32796" x="10977563" y="4814888"/>
          <p14:tracePt t="32813" x="11056938" y="4859338"/>
          <p14:tracePt t="32829" x="11147425" y="4903788"/>
          <p14:tracePt t="32846" x="11263313" y="5010150"/>
          <p14:tracePt t="32863" x="11361738" y="5126038"/>
          <p14:tracePt t="32879" x="11396663" y="5243513"/>
          <p14:tracePt t="32896" x="11468100" y="5394325"/>
          <p14:tracePt t="32913" x="11495088" y="5529263"/>
          <p14:tracePt t="32929" x="11495088" y="5608638"/>
          <p14:tracePt t="32946" x="11495088" y="5635625"/>
          <p14:tracePt t="32963" x="11485563" y="5680075"/>
          <p14:tracePt t="32979" x="11485563" y="5699125"/>
          <p14:tracePt t="32996" x="11477625" y="5724525"/>
          <p14:tracePt t="33013" x="11468100" y="5761038"/>
          <p14:tracePt t="33029" x="11441113" y="5815013"/>
          <p14:tracePt t="33046" x="11388725" y="5876925"/>
          <p14:tracePt t="33063" x="11280775" y="5957888"/>
          <p14:tracePt t="33079" x="11174413" y="6011863"/>
          <p14:tracePt t="33096" x="11049000" y="6056313"/>
          <p14:tracePt t="33113" x="10879138" y="6073775"/>
          <p14:tracePt t="33129" x="10672763" y="6073775"/>
          <p14:tracePt t="33146" x="10467975" y="6073775"/>
          <p14:tracePt t="33163" x="10298113" y="6073775"/>
          <p14:tracePt t="33179" x="10155238" y="6073775"/>
          <p14:tracePt t="33196" x="10029825" y="6073775"/>
          <p14:tracePt t="33213" x="10012363" y="6091238"/>
          <p14:tracePt t="33253" x="10002838" y="6100763"/>
          <p14:tracePt t="33269" x="9977438" y="6100763"/>
          <p14:tracePt t="33279" x="9967913" y="6100763"/>
          <p14:tracePt t="33296" x="9913938" y="6100763"/>
          <p14:tracePt t="33313" x="9879013" y="6100763"/>
          <p14:tracePt t="33329" x="9852025" y="6100763"/>
          <p14:tracePt t="33346" x="9815513" y="6100763"/>
          <p14:tracePt t="33363" x="9798050" y="6100763"/>
          <p14:tracePt t="33379" x="9788525" y="6091238"/>
          <p14:tracePt t="33597" x="9780588" y="6091238"/>
          <p14:tracePt t="33613" x="9771063" y="6091238"/>
          <p14:tracePt t="33653" x="9763125" y="6100763"/>
          <p14:tracePt t="33813" x="9744075" y="6100763"/>
          <p14:tracePt t="33821" x="9736138" y="6100763"/>
          <p14:tracePt t="33829" x="9709150" y="6100763"/>
          <p14:tracePt t="33846" x="9583738" y="6100763"/>
          <p14:tracePt t="33863" x="9423400" y="6091238"/>
          <p14:tracePt t="33880" x="9244013" y="6064250"/>
          <p14:tracePt t="33896" x="9164638" y="6064250"/>
          <p14:tracePt t="33913" x="9145588" y="6064250"/>
          <p14:tracePt t="33930" x="9128125" y="6064250"/>
          <p14:tracePt t="33947" x="9110663" y="6064250"/>
          <p14:tracePt t="33963" x="9101138" y="6073775"/>
          <p14:tracePt t="33980" x="9083675" y="6091238"/>
          <p14:tracePt t="33996" x="9047163" y="6135688"/>
          <p14:tracePt t="34013" x="9012238" y="6180138"/>
          <p14:tracePt t="34030" x="8931275" y="6226175"/>
          <p14:tracePt t="34046" x="8824913" y="6278563"/>
          <p14:tracePt t="34063" x="8770938" y="6305550"/>
          <p14:tracePt t="34080" x="8743950" y="6315075"/>
          <p14:tracePt t="34096" x="8736013" y="6315075"/>
          <p14:tracePt t="34113" x="8716963" y="6323013"/>
          <p14:tracePt t="34173" x="8699500" y="6332538"/>
          <p14:tracePt t="34182" x="8672513" y="6350000"/>
          <p14:tracePt t="34189" x="8645525" y="6369050"/>
          <p14:tracePt t="34197" x="8628063" y="6386513"/>
          <p14:tracePt t="34213" x="8601075" y="6403975"/>
          <p14:tracePt t="34229" x="8593138" y="6403975"/>
          <p14:tracePt t="34421" x="8601075" y="6394450"/>
          <p14:tracePt t="34429" x="8610600" y="6386513"/>
          <p14:tracePt t="34445" x="8618538" y="6386513"/>
          <p14:tracePt t="34478" x="8628063" y="6386513"/>
          <p14:tracePt t="34493" x="8637588" y="6376988"/>
          <p14:tracePt t="34501" x="8645525" y="6376988"/>
          <p14:tracePt t="34517" x="8664575" y="6359525"/>
          <p14:tracePt t="34530" x="8689975" y="6359525"/>
          <p14:tracePt t="34546" x="8716963" y="6332538"/>
          <p14:tracePt t="34563" x="8736013" y="6332538"/>
          <p14:tracePt t="34645" x="8743950" y="6315075"/>
          <p14:tracePt t="34653" x="8761413" y="6288088"/>
          <p14:tracePt t="34663" x="8780463" y="6270625"/>
          <p14:tracePt t="34680" x="8797925" y="6243638"/>
          <p14:tracePt t="34696" x="8807450" y="6226175"/>
          <p14:tracePt t="34713" x="8815388" y="6226175"/>
          <p14:tracePt t="34730" x="8815388" y="6216650"/>
          <p14:tracePt t="35277" x="8815388" y="6207125"/>
          <p14:tracePt t="35421" x="8797925" y="6207125"/>
          <p14:tracePt t="35429" x="8761413" y="6172200"/>
          <p14:tracePt t="35437" x="8753475" y="6127750"/>
          <p14:tracePt t="35453" x="8753475" y="6108700"/>
          <p14:tracePt t="35463" x="8753475" y="6100763"/>
          <p14:tracePt t="35480" x="8753475" y="6073775"/>
          <p14:tracePt t="36356" x="8753475" y="6064250"/>
          <p14:tracePt t="36381" x="8780463" y="6064250"/>
          <p14:tracePt t="36389" x="8788400" y="6064250"/>
          <p14:tracePt t="36397" x="8807450" y="6064250"/>
          <p14:tracePt t="36413" x="8824913" y="6056313"/>
          <p14:tracePt t="36430" x="8832850" y="6046788"/>
          <p14:tracePt t="36447" x="8869363" y="6037263"/>
          <p14:tracePt t="36463" x="8940800" y="6029325"/>
          <p14:tracePt t="36480" x="8985250" y="6029325"/>
          <p14:tracePt t="36497" x="9110663" y="6002338"/>
          <p14:tracePt t="36501" x="9199563" y="6002338"/>
          <p14:tracePt t="36513" x="9288463" y="6002338"/>
          <p14:tracePt t="36530" x="9502775" y="6002338"/>
          <p14:tracePt t="36547" x="9763125" y="6002338"/>
          <p14:tracePt t="36563" x="10182225" y="5965825"/>
          <p14:tracePt t="36580" x="10361613" y="5938838"/>
          <p14:tracePt t="36597" x="10458450" y="5913438"/>
          <p14:tracePt t="36613" x="10583863" y="5876925"/>
          <p14:tracePt t="36630" x="10753725" y="5849938"/>
          <p14:tracePt t="36647" x="11004550" y="5815013"/>
          <p14:tracePt t="36663" x="11182350" y="5815013"/>
          <p14:tracePt t="36680" x="11280775" y="5815013"/>
          <p14:tracePt t="36697" x="11317288" y="5815013"/>
          <p14:tracePt t="36713" x="11325225" y="5815013"/>
          <p14:tracePt t="36730" x="11334750" y="5822950"/>
          <p14:tracePt t="36747" x="11379200" y="5849938"/>
          <p14:tracePt t="36763" x="11549063" y="5938838"/>
          <p14:tracePt t="36780" x="11682413" y="6002338"/>
          <p14:tracePt t="36797" x="11790363" y="6073775"/>
          <p14:tracePt t="36814" x="11825288" y="6091238"/>
          <p14:tracePt t="36847" x="11825288" y="6100763"/>
          <p14:tracePt t="36864" x="11825288" y="6108700"/>
          <p14:tracePt t="36901" x="11825288" y="6118225"/>
          <p14:tracePt t="36909" x="11825288" y="6135688"/>
          <p14:tracePt t="36917" x="11825288" y="6162675"/>
          <p14:tracePt t="36930" x="11825288" y="6189663"/>
          <p14:tracePt t="36947" x="11807825" y="6243638"/>
          <p14:tracePt t="36963" x="11763375" y="6305550"/>
          <p14:tracePt t="36980" x="11674475" y="6430963"/>
          <p14:tracePt t="36997" x="11610975" y="6529388"/>
          <p14:tracePt t="37014" x="11566525" y="6583363"/>
          <p14:tracePt t="37030" x="11539538" y="6608763"/>
          <p14:tracePt t="37047" x="11504613" y="6635750"/>
          <p14:tracePt t="37064" x="11477625" y="6645275"/>
          <p14:tracePt t="37080" x="11396663" y="6645275"/>
          <p14:tracePt t="37097" x="11271250" y="6645275"/>
          <p14:tracePt t="37114" x="11120438" y="6645275"/>
          <p14:tracePt t="37130" x="10985500" y="6645275"/>
          <p14:tracePt t="37147" x="10923588" y="6645275"/>
          <p14:tracePt t="37164" x="10887075" y="6645275"/>
          <p14:tracePt t="37180" x="10861675" y="6645275"/>
          <p14:tracePt t="37197" x="10825163" y="6654800"/>
          <p14:tracePt t="37214" x="10798175" y="6654800"/>
          <p14:tracePt t="37230" x="10744200" y="6654800"/>
          <p14:tracePt t="37247" x="10672763" y="6654800"/>
          <p14:tracePt t="37264" x="10593388" y="6654800"/>
          <p14:tracePt t="37280" x="10556875" y="6645275"/>
          <p14:tracePt t="37297" x="10539413" y="6635750"/>
          <p14:tracePt t="37314" x="10504488" y="6627813"/>
          <p14:tracePt t="37331" x="10423525" y="6608763"/>
          <p14:tracePt t="37347" x="10414000" y="6608763"/>
          <p14:tracePt t="37363" x="10379075" y="6591300"/>
          <p14:tracePt t="37380" x="10361613" y="6583363"/>
          <p14:tracePt t="37397" x="10325100" y="6564313"/>
          <p14:tracePt t="37414" x="10298113" y="6537325"/>
          <p14:tracePt t="37430" x="10271125" y="6519863"/>
          <p14:tracePt t="37447" x="10244138" y="6492875"/>
          <p14:tracePt t="37464" x="10226675" y="6465888"/>
          <p14:tracePt t="37480" x="10209213" y="6430963"/>
          <p14:tracePt t="37497" x="10199688" y="6413500"/>
          <p14:tracePt t="37514" x="10182225" y="6394450"/>
          <p14:tracePt t="37518" x="10182225" y="6376988"/>
          <p14:tracePt t="37533" x="10182225" y="6369050"/>
          <p14:tracePt t="37547" x="10182225" y="6359525"/>
          <p14:tracePt t="37564" x="10182225" y="6342063"/>
          <p14:tracePt t="37580" x="10182225" y="6323013"/>
          <p14:tracePt t="37597" x="10182225" y="6297613"/>
          <p14:tracePt t="37614" x="10182225" y="6270625"/>
          <p14:tracePt t="37630" x="10182225" y="6243638"/>
          <p14:tracePt t="37647" x="10199688" y="6216650"/>
          <p14:tracePt t="37664" x="10209213" y="6199188"/>
          <p14:tracePt t="37680" x="10236200" y="6162675"/>
          <p14:tracePt t="37697" x="10290175" y="6135688"/>
          <p14:tracePt t="37714" x="10315575" y="6108700"/>
          <p14:tracePt t="37730" x="10342563" y="6100763"/>
          <p14:tracePt t="37747" x="10361613" y="6091238"/>
          <p14:tracePt t="37764" x="10396538" y="6073775"/>
          <p14:tracePt t="37780" x="10423525" y="6064250"/>
          <p14:tracePt t="37797" x="10440988" y="6064250"/>
          <p14:tracePt t="37814" x="10450513" y="6064250"/>
          <p14:tracePt t="37830" x="10458450" y="6064250"/>
          <p14:tracePt t="37847" x="10467975" y="6056313"/>
          <p14:tracePt t="37864" x="10467975" y="6046788"/>
          <p14:tracePt t="38156" x="10467975" y="6056313"/>
          <p14:tracePt t="38173" x="10458450" y="6056313"/>
          <p14:tracePt t="38181" x="10450513" y="6064250"/>
          <p14:tracePt t="38197" x="10440988" y="6064250"/>
          <p14:tracePt t="38429" x="10433050" y="6064250"/>
          <p14:tracePt t="38437" x="10369550" y="6064250"/>
          <p14:tracePt t="38447" x="10263188" y="6019800"/>
          <p14:tracePt t="38464" x="9940925" y="5867400"/>
          <p14:tracePt t="38480" x="9726613" y="5734050"/>
          <p14:tracePt t="38497" x="9494838" y="5581650"/>
          <p14:tracePt t="38514" x="9369425" y="5475288"/>
          <p14:tracePt t="38531" x="9244013" y="5322888"/>
          <p14:tracePt t="38548" x="9226550" y="5295900"/>
          <p14:tracePt t="38564" x="9101138" y="5172075"/>
          <p14:tracePt t="38580" x="9056688" y="5135563"/>
          <p14:tracePt t="38597" x="9012238" y="5108575"/>
          <p14:tracePt t="38614" x="8975725" y="5081588"/>
          <p14:tracePt t="38631" x="8958263" y="5081588"/>
          <p14:tracePt t="38647" x="8950325" y="5064125"/>
          <p14:tracePt t="38664" x="8923338" y="5054600"/>
          <p14:tracePt t="38680" x="8869363" y="5019675"/>
          <p14:tracePt t="38697" x="8824913" y="4983163"/>
          <p14:tracePt t="38714" x="8770938" y="4948238"/>
          <p14:tracePt t="38731" x="8743950" y="4938713"/>
          <p14:tracePt t="38747" x="8726488" y="4930775"/>
          <p14:tracePt t="38764" x="8726488" y="4921250"/>
          <p14:tracePt t="38780" x="8716963" y="4921250"/>
          <p14:tracePt t="38814" x="8716963" y="4903788"/>
          <p14:tracePt t="38831" x="8716963" y="4876800"/>
          <p14:tracePt t="38847" x="8716963" y="4867275"/>
          <p14:tracePt t="38864" x="8716963" y="4840288"/>
          <p14:tracePt t="38881" x="8716963" y="4814888"/>
          <p14:tracePt t="38897" x="8726488" y="4778375"/>
          <p14:tracePt t="38914" x="8726488" y="4743450"/>
          <p14:tracePt t="38931" x="8753475" y="4706938"/>
          <p14:tracePt t="38947" x="8761413" y="4689475"/>
          <p14:tracePt t="38964" x="8780463" y="4679950"/>
          <p14:tracePt t="38981" x="8788400" y="4662488"/>
          <p14:tracePt t="38997" x="8797925" y="4662488"/>
          <p14:tracePt t="39014" x="8815388" y="4652963"/>
          <p14:tracePt t="39031" x="8859838" y="4635500"/>
          <p14:tracePt t="39047" x="8950325" y="4608513"/>
          <p14:tracePt t="39051" x="9002713" y="4591050"/>
          <p14:tracePt t="39064" x="9074150" y="4573588"/>
          <p14:tracePt t="39081" x="9190038" y="4537075"/>
          <p14:tracePt t="39097" x="9334500" y="4502150"/>
          <p14:tracePt t="39115" x="9485313" y="4448175"/>
          <p14:tracePt t="39131" x="9628188" y="4403725"/>
          <p14:tracePt t="39147" x="9753600" y="4349750"/>
          <p14:tracePt t="39164" x="9906000" y="4314825"/>
          <p14:tracePt t="39181" x="10012363" y="4295775"/>
          <p14:tracePt t="39197" x="10147300" y="4268788"/>
          <p14:tracePt t="39214" x="10298113" y="4260850"/>
          <p14:tracePt t="39231" x="10440988" y="4224338"/>
          <p14:tracePt t="39247" x="10620375" y="4197350"/>
          <p14:tracePt t="39264" x="10771188" y="4179888"/>
          <p14:tracePt t="39281" x="10869613" y="4162425"/>
          <p14:tracePt t="39297" x="10887075" y="4144963"/>
          <p14:tracePt t="39469" x="10887075" y="4135438"/>
          <p14:tracePt t="39477" x="10887075" y="4125913"/>
          <p14:tracePt t="39485" x="10887075" y="4117975"/>
          <p14:tracePt t="39497" x="10861675" y="4117975"/>
          <p14:tracePt t="39514" x="10815638" y="4117975"/>
          <p14:tracePt t="39531" x="10763250" y="4117975"/>
          <p14:tracePt t="39548" x="10664825" y="4117975"/>
          <p14:tracePt t="39564" x="10548938" y="4125913"/>
          <p14:tracePt t="39581" x="10423525" y="4162425"/>
          <p14:tracePt t="39597" x="10334625" y="4197350"/>
          <p14:tracePt t="39614" x="10271125" y="4206875"/>
          <p14:tracePt t="39631" x="10253663" y="4233863"/>
          <p14:tracePt t="39648" x="10226675" y="4251325"/>
          <p14:tracePt t="39664" x="10191750" y="4278313"/>
          <p14:tracePt t="39681" x="10110788" y="4314825"/>
          <p14:tracePt t="39697" x="10002838" y="4349750"/>
          <p14:tracePt t="39714" x="9896475" y="4386263"/>
          <p14:tracePt t="39731" x="9736138" y="4411663"/>
          <p14:tracePt t="39748" x="9556750" y="4448175"/>
          <p14:tracePt t="39764" x="9450388" y="4483100"/>
          <p14:tracePt t="39781" x="9351963" y="4483100"/>
          <p14:tracePt t="39798" x="9280525" y="4519613"/>
          <p14:tracePt t="39814" x="9217025" y="4537075"/>
          <p14:tracePt t="39831" x="9182100" y="4564063"/>
          <p14:tracePt t="39847" x="9137650" y="4573588"/>
          <p14:tracePt t="39864" x="9118600" y="4581525"/>
          <p14:tracePt t="39881" x="9101138" y="4591050"/>
          <p14:tracePt t="39897" x="9066213" y="4600575"/>
          <p14:tracePt t="39914" x="9039225" y="4618038"/>
          <p14:tracePt t="39931" x="8985250" y="4635500"/>
          <p14:tracePt t="39948" x="8950325" y="4645025"/>
          <p14:tracePt t="39964" x="8950325" y="4652963"/>
          <p14:tracePt t="39981" x="8940800" y="4662488"/>
          <p14:tracePt t="39997" x="8913813" y="4672013"/>
          <p14:tracePt t="40014" x="8904288" y="4679950"/>
          <p14:tracePt t="40031" x="8896350" y="4689475"/>
          <p14:tracePt t="40237" x="8904288" y="4662488"/>
          <p14:tracePt t="40244" x="8923338" y="4645025"/>
          <p14:tracePt t="40253" x="8940800" y="4625975"/>
          <p14:tracePt t="40264" x="8958263" y="4608513"/>
          <p14:tracePt t="40281" x="8985250" y="4581525"/>
          <p14:tracePt t="40298" x="9002713" y="4554538"/>
          <p14:tracePt t="40314" x="9021763" y="4546600"/>
          <p14:tracePt t="40331" x="9056688" y="4510088"/>
          <p14:tracePt t="40348" x="9155113" y="4438650"/>
          <p14:tracePt t="40364" x="9297988" y="4386263"/>
          <p14:tracePt t="40381" x="9423400" y="4332288"/>
          <p14:tracePt t="40398" x="9529763" y="4295775"/>
          <p14:tracePt t="40414" x="9593263" y="4268788"/>
          <p14:tracePt t="40431" x="9664700" y="4260850"/>
          <p14:tracePt t="40448" x="9753600" y="4233863"/>
          <p14:tracePt t="40464" x="9859963" y="4206875"/>
          <p14:tracePt t="40481" x="9985375" y="4170363"/>
          <p14:tracePt t="40498" x="10039350" y="4144963"/>
          <p14:tracePt t="40514" x="10056813" y="4144963"/>
          <p14:tracePt t="40531" x="10066338" y="4144963"/>
          <p14:tracePt t="40548" x="10093325" y="4135438"/>
          <p14:tracePt t="40573" x="10101263" y="4135438"/>
          <p14:tracePt t="40965" x="10110788" y="4125913"/>
          <p14:tracePt t="40997" x="10110788" y="4117975"/>
          <p14:tracePt t="41004" x="10101263" y="4117975"/>
          <p14:tracePt t="41014" x="10093325" y="4117975"/>
          <p14:tracePt t="41031" x="10048875" y="4135438"/>
          <p14:tracePt t="41048" x="9967913" y="4197350"/>
          <p14:tracePt t="41052" x="9923463" y="4224338"/>
          <p14:tracePt t="41064" x="9869488" y="4260850"/>
          <p14:tracePt t="41081" x="9788525" y="4305300"/>
          <p14:tracePt t="41098" x="9753600" y="4322763"/>
          <p14:tracePt t="41114" x="9744075" y="4322763"/>
          <p14:tracePt t="41260" x="9726613" y="4332288"/>
          <p14:tracePt t="41269" x="9699625" y="4349750"/>
          <p14:tracePt t="41281" x="9645650" y="4359275"/>
          <p14:tracePt t="41298" x="9539288" y="4394200"/>
          <p14:tracePt t="41315" x="9413875" y="4430713"/>
          <p14:tracePt t="41331" x="9351963" y="4457700"/>
          <p14:tracePt t="41348" x="9288463" y="4483100"/>
          <p14:tracePt t="41364" x="9236075" y="4510088"/>
          <p14:tracePt t="41381" x="9199563" y="4546600"/>
          <p14:tracePt t="41398" x="9164638" y="4591050"/>
          <p14:tracePt t="41414" x="9128125" y="4645025"/>
          <p14:tracePt t="41431" x="9101138" y="4679950"/>
          <p14:tracePt t="41448" x="9083675" y="4724400"/>
          <p14:tracePt t="41465" x="9066213" y="4751388"/>
          <p14:tracePt t="41481" x="9056688" y="4751388"/>
          <p14:tracePt t="41757" x="9066213" y="4743450"/>
          <p14:tracePt t="41765" x="9074150" y="4733925"/>
          <p14:tracePt t="41773" x="9093200" y="4716463"/>
          <p14:tracePt t="41781" x="9110663" y="4697413"/>
          <p14:tracePt t="41798" x="9164638" y="4645025"/>
          <p14:tracePt t="41814" x="9280525" y="4564063"/>
          <p14:tracePt t="41831" x="9413875" y="4502150"/>
          <p14:tracePt t="41848" x="9548813" y="4421188"/>
          <p14:tracePt t="41865" x="9699625" y="4376738"/>
          <p14:tracePt t="41881" x="9825038" y="4332288"/>
          <p14:tracePt t="41898" x="9994900" y="4287838"/>
          <p14:tracePt t="41915" x="10155238" y="4251325"/>
          <p14:tracePt t="41931" x="10280650" y="4233863"/>
          <p14:tracePt t="41948" x="10396538" y="4216400"/>
          <p14:tracePt t="41965" x="10440988" y="4189413"/>
          <p14:tracePt t="41981" x="10450513" y="4189413"/>
          <p14:tracePt t="42020" x="10467975" y="4179888"/>
          <p14:tracePt t="42165" x="10467975" y="4170363"/>
          <p14:tracePt t="42173" x="10467975" y="4162425"/>
          <p14:tracePt t="42181" x="10467975" y="4152900"/>
          <p14:tracePt t="42198" x="10477500" y="4135438"/>
          <p14:tracePt t="42215" x="10494963" y="4108450"/>
          <p14:tracePt t="42248" x="10494963" y="4090988"/>
          <p14:tracePt t="42341" x="10494963" y="4081463"/>
          <p14:tracePt t="42349" x="10485438" y="4081463"/>
          <p14:tracePt t="42357" x="10450513" y="4090988"/>
          <p14:tracePt t="42365" x="10423525" y="4108450"/>
          <p14:tracePt t="42381" x="10325100" y="4162425"/>
          <p14:tracePt t="42398" x="10226675" y="4233863"/>
          <p14:tracePt t="42415" x="10155238" y="4295775"/>
          <p14:tracePt t="42431" x="10093325" y="4340225"/>
          <p14:tracePt t="42448" x="10012363" y="4394200"/>
          <p14:tracePt t="42465" x="9923463" y="4465638"/>
          <p14:tracePt t="42481" x="9886950" y="4502150"/>
          <p14:tracePt t="42499" x="9842500" y="4537075"/>
          <p14:tracePt t="42515" x="9788525" y="4581525"/>
          <p14:tracePt t="42531" x="9709150" y="4645025"/>
          <p14:tracePt t="42548" x="9655175" y="4679950"/>
          <p14:tracePt t="42565" x="9574213" y="4706938"/>
          <p14:tracePt t="42581" x="9494838" y="4733925"/>
          <p14:tracePt t="42598" x="9423400" y="4768850"/>
          <p14:tracePt t="42615" x="9378950" y="4787900"/>
          <p14:tracePt t="42632" x="9315450" y="4805363"/>
          <p14:tracePt t="42648" x="9244013" y="4859338"/>
          <p14:tracePt t="42665" x="9172575" y="4903788"/>
          <p14:tracePt t="42681" x="9128125" y="4930775"/>
          <p14:tracePt t="42699" x="9101138" y="4957763"/>
          <p14:tracePt t="42741" x="9093200" y="4957763"/>
          <p14:tracePt t="42757" x="9083675" y="4957763"/>
          <p14:tracePt t="42765" x="9074150" y="4957763"/>
          <p14:tracePt t="42781" x="9047163" y="4965700"/>
          <p14:tracePt t="42798" x="9021763" y="4975225"/>
          <p14:tracePt t="42815" x="8994775" y="4983163"/>
          <p14:tracePt t="42831" x="8985250" y="4983163"/>
          <p14:tracePt t="43277" x="8994775" y="4983163"/>
          <p14:tracePt t="43285" x="9039225" y="4957763"/>
          <p14:tracePt t="43292" x="9110663" y="4921250"/>
          <p14:tracePt t="43301" x="9190038" y="4886325"/>
          <p14:tracePt t="43315" x="9280525" y="4849813"/>
          <p14:tracePt t="43331" x="9556750" y="4733925"/>
          <p14:tracePt t="43348" x="9736138" y="4662488"/>
          <p14:tracePt t="43365" x="9869488" y="4581525"/>
          <p14:tracePt t="43382" x="9923463" y="4546600"/>
          <p14:tracePt t="43398" x="9958388" y="4510088"/>
          <p14:tracePt t="43415" x="9985375" y="4483100"/>
          <p14:tracePt t="43432" x="10093325" y="4394200"/>
          <p14:tracePt t="43448" x="10191750" y="4332288"/>
          <p14:tracePt t="43465" x="10315575" y="4251325"/>
          <p14:tracePt t="43482" x="10433050" y="4189413"/>
          <p14:tracePt t="43499" x="10512425" y="4144963"/>
          <p14:tracePt t="43515" x="10521950" y="4135438"/>
          <p14:tracePt t="43532" x="10556875" y="4117975"/>
          <p14:tracePt t="43548" x="10566400" y="4108450"/>
          <p14:tracePt t="43588" x="10575925" y="4108450"/>
          <p14:tracePt t="43598" x="10593388" y="4098925"/>
          <p14:tracePt t="43615" x="10672763" y="4081463"/>
          <p14:tracePt t="43632" x="10726738" y="4064000"/>
          <p14:tracePt t="43665" x="10736263" y="4054475"/>
          <p14:tracePt t="43749" x="10744200" y="4054475"/>
          <p14:tracePt t="43789" x="10753725" y="4046538"/>
          <p14:tracePt t="44133" x="10753725" y="4037013"/>
          <p14:tracePt t="44533" x="10744200" y="4037013"/>
          <p14:tracePt t="44709" x="10726738" y="4037013"/>
          <p14:tracePt t="44718" x="10664825" y="4037013"/>
          <p14:tracePt t="44725" x="10601325" y="4037013"/>
          <p14:tracePt t="44733" x="10529888" y="4037013"/>
          <p14:tracePt t="44749" x="10387013" y="4046538"/>
          <p14:tracePt t="44765" x="10253663" y="4064000"/>
          <p14:tracePt t="44782" x="10137775" y="4090988"/>
          <p14:tracePt t="44799" x="10083800" y="4098925"/>
          <p14:tracePt t="44815" x="10012363" y="4108450"/>
          <p14:tracePt t="44832" x="9994900" y="4108450"/>
          <p14:tracePt t="44849" x="9985375" y="4108450"/>
          <p14:tracePt t="44865" x="9967913" y="4108450"/>
          <p14:tracePt t="44882" x="9940925" y="4108450"/>
          <p14:tracePt t="44899" x="9886950" y="4125913"/>
          <p14:tracePt t="44915" x="9798050" y="4152900"/>
          <p14:tracePt t="44932" x="9637713" y="4170363"/>
          <p14:tracePt t="44948" x="9502775" y="4189413"/>
          <p14:tracePt t="44965" x="9423400" y="4216400"/>
          <p14:tracePt t="44982" x="9378950" y="4233863"/>
          <p14:tracePt t="44998" x="9342438" y="4260850"/>
          <p14:tracePt t="45015" x="9315450" y="4278313"/>
          <p14:tracePt t="45032" x="9280525" y="4295775"/>
          <p14:tracePt t="45049" x="9236075" y="4314825"/>
          <p14:tracePt t="45065" x="9190038" y="4340225"/>
          <p14:tracePt t="45082" x="9155113" y="4376738"/>
          <p14:tracePt t="45099" x="9118600" y="4411663"/>
          <p14:tracePt t="45115" x="9093200" y="4448175"/>
          <p14:tracePt t="45132" x="9093200" y="4465638"/>
          <p14:tracePt t="45149" x="9083675" y="4502150"/>
          <p14:tracePt t="45165" x="9074150" y="4519613"/>
          <p14:tracePt t="45182" x="9056688" y="4554538"/>
          <p14:tracePt t="45199" x="9056688" y="4564063"/>
          <p14:tracePt t="45215" x="9047163" y="4581525"/>
          <p14:tracePt t="45252" x="9039225" y="4581525"/>
          <p14:tracePt t="45372" x="9039225" y="4564063"/>
          <p14:tracePt t="45381" x="9047163" y="4554538"/>
          <p14:tracePt t="45389" x="9074150" y="4529138"/>
          <p14:tracePt t="45399" x="9110663" y="4492625"/>
          <p14:tracePt t="45415" x="9190038" y="4394200"/>
          <p14:tracePt t="45432" x="9378950" y="4287838"/>
          <p14:tracePt t="45449" x="9574213" y="4189413"/>
          <p14:tracePt t="45465" x="9736138" y="4125913"/>
          <p14:tracePt t="45483" x="9834563" y="4081463"/>
          <p14:tracePt t="45499" x="9842500" y="4073525"/>
          <p14:tracePt t="45515" x="9852025" y="4073525"/>
          <p14:tracePt t="45532" x="9859963" y="4064000"/>
          <p14:tracePt t="45549" x="9896475" y="4054475"/>
          <p14:tracePt t="45565" x="9967913" y="4037013"/>
          <p14:tracePt t="45582" x="10029825" y="4027488"/>
          <p14:tracePt t="45599" x="10110788" y="4019550"/>
          <p14:tracePt t="45615" x="10236200" y="3992563"/>
          <p14:tracePt t="45620" x="10263188" y="3992563"/>
          <p14:tracePt t="45632" x="10307638" y="3983038"/>
          <p14:tracePt t="45649" x="10379075" y="3975100"/>
          <p14:tracePt t="45665" x="10423525" y="3965575"/>
          <p14:tracePt t="45682" x="10440988" y="3965575"/>
          <p14:tracePt t="45699" x="10458450" y="3965575"/>
          <p14:tracePt t="45716" x="10477500" y="3965575"/>
          <p14:tracePt t="46197" x="10477500" y="3975100"/>
          <p14:tracePt t="46221" x="10477500" y="3983038"/>
          <p14:tracePt t="46301" x="10477500" y="3992563"/>
          <p14:tracePt t="46509" x="10467975" y="3992563"/>
          <p14:tracePt t="46517" x="10450513" y="3992563"/>
          <p14:tracePt t="46525" x="10406063" y="4019550"/>
          <p14:tracePt t="46533" x="10342563" y="4064000"/>
          <p14:tracePt t="46549" x="10236200" y="4152900"/>
          <p14:tracePt t="46566" x="10110788" y="4224338"/>
          <p14:tracePt t="46582" x="10002838" y="4295775"/>
          <p14:tracePt t="46599" x="9931400" y="4340225"/>
          <p14:tracePt t="46616" x="9886950" y="4367213"/>
          <p14:tracePt t="46620" x="9879013" y="4376738"/>
          <p14:tracePt t="46632" x="9859963" y="4386263"/>
          <p14:tracePt t="46649" x="9852025" y="4403725"/>
          <p14:tracePt t="46666" x="9842500" y="4403725"/>
          <p14:tracePt t="46693" x="9834563" y="4411663"/>
          <p14:tracePt t="47429" x="9825038" y="4411663"/>
          <p14:tracePt t="47693" x="9815513" y="4421188"/>
          <p14:tracePt t="47702" x="9771063" y="4448175"/>
          <p14:tracePt t="47709" x="9699625" y="4492625"/>
          <p14:tracePt t="47717" x="9645650" y="4529138"/>
          <p14:tracePt t="47733" x="9566275" y="4581525"/>
          <p14:tracePt t="47749" x="9512300" y="4618038"/>
          <p14:tracePt t="47766" x="9502775" y="4625975"/>
          <p14:tracePt t="47783" x="9485313" y="4635500"/>
          <p14:tracePt t="47799" x="9467850" y="4635500"/>
          <p14:tracePt t="47816" x="9450388" y="4645025"/>
          <p14:tracePt t="48093" x="9440863" y="4645025"/>
          <p14:tracePt t="48117" x="9440863" y="4635500"/>
          <p14:tracePt t="48124" x="9440863" y="4625975"/>
          <p14:tracePt t="48149" x="9440863" y="4618038"/>
          <p14:tracePt t="48165" x="9440863" y="4608513"/>
          <p14:tracePt t="48181" x="9440863" y="4600575"/>
          <p14:tracePt t="48189" x="9440863" y="4581525"/>
          <p14:tracePt t="48199" x="9450388" y="4546600"/>
          <p14:tracePt t="48216" x="9450388" y="4510088"/>
          <p14:tracePt t="48233" x="9477375" y="4465638"/>
          <p14:tracePt t="48249" x="9485313" y="4438650"/>
          <p14:tracePt t="48266" x="9494838" y="4403725"/>
          <p14:tracePt t="48283" x="9512300" y="4359275"/>
          <p14:tracePt t="48300" x="9512300" y="4349750"/>
          <p14:tracePt t="48316" x="9521825" y="4340225"/>
          <p14:tracePt t="48333" x="9539288" y="4332288"/>
          <p14:tracePt t="48349" x="9539288" y="4322763"/>
          <p14:tracePt t="48366" x="9556750" y="4314825"/>
          <p14:tracePt t="48383" x="9574213" y="4305300"/>
          <p14:tracePt t="48399" x="9610725" y="4278313"/>
          <p14:tracePt t="48416" x="9645650" y="4260850"/>
          <p14:tracePt t="48433" x="9682163" y="4251325"/>
          <p14:tracePt t="48449" x="9699625" y="4251325"/>
          <p14:tracePt t="48466" x="9699625" y="4241800"/>
          <p14:tracePt t="50021" x="9691688" y="42418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270670" y="245803"/>
            <a:ext cx="792088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EDA Summary</a:t>
            </a:r>
            <a:endParaRPr kumimoji="1" lang="en-US" altLang="ko-KR" sz="2800" b="1" dirty="0">
              <a:solidFill>
                <a:srgbClr val="003626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50590" y="162631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 smtClean="0">
                <a:solidFill>
                  <a:srgbClr val="00362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02</a:t>
            </a:r>
            <a:endParaRPr kumimoji="1" lang="ko-KR" altLang="ko-KR" sz="4000" b="1" dirty="0">
              <a:solidFill>
                <a:srgbClr val="003626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6959302" y="2424100"/>
            <a:ext cx="4896544" cy="1295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54 regions available in the dataset</a:t>
            </a:r>
          </a:p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Average Price varied at each region</a:t>
            </a:r>
          </a:p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Price varied from 1$ to 1.75$ </a:t>
            </a:r>
          </a:p>
        </p:txBody>
      </p:sp>
      <p:pic>
        <p:nvPicPr>
          <p:cNvPr id="8" name="Picture 7" descr="C:\Users\Sridhar Emmadi\OneDrive\Desktop\download (3)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03" y="876030"/>
            <a:ext cx="6057900" cy="5866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53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41"/>
    </mc:Choice>
    <mc:Fallback>
      <p:transition spd="slow" advTm="18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63" x="9672638" y="4241800"/>
          <p14:tracePt t="1072" x="9645650" y="4241800"/>
          <p14:tracePt t="1080" x="9628188" y="4241800"/>
          <p14:tracePt t="1095" x="9601200" y="4241800"/>
          <p14:tracePt t="1448" x="9583738" y="4233863"/>
          <p14:tracePt t="1456" x="9539288" y="4224338"/>
          <p14:tracePt t="1465" x="9502775" y="4197350"/>
          <p14:tracePt t="1479" x="9450388" y="4125913"/>
          <p14:tracePt t="1495" x="9378950" y="4046538"/>
          <p14:tracePt t="1512" x="9288463" y="3975100"/>
          <p14:tracePt t="1529" x="9128125" y="3884613"/>
          <p14:tracePt t="1545" x="8940800" y="3778250"/>
          <p14:tracePt t="1562" x="8797925" y="3697288"/>
          <p14:tracePt t="1579" x="8645525" y="3598863"/>
          <p14:tracePt t="1595" x="8521700" y="3482975"/>
          <p14:tracePt t="1612" x="8369300" y="3357563"/>
          <p14:tracePt t="1629" x="8226425" y="3233738"/>
          <p14:tracePt t="1646" x="8091488" y="3152775"/>
          <p14:tracePt t="1662" x="8066088" y="3125788"/>
          <p14:tracePt t="1679" x="7967663" y="3027363"/>
          <p14:tracePt t="1695" x="7859713" y="2938463"/>
          <p14:tracePt t="1712" x="7689850" y="2822575"/>
          <p14:tracePt t="1729" x="7512050" y="2689225"/>
          <p14:tracePt t="1745" x="7324725" y="2571750"/>
          <p14:tracePt t="1762" x="7162800" y="2455863"/>
          <p14:tracePt t="1779" x="7038975" y="2349500"/>
          <p14:tracePt t="1796" x="6904038" y="2241550"/>
          <p14:tracePt t="1812" x="6797675" y="2179638"/>
          <p14:tracePt t="1829" x="6707188" y="2125663"/>
          <p14:tracePt t="1846" x="6680200" y="2098675"/>
          <p14:tracePt t="1879" x="6645275" y="2071688"/>
          <p14:tracePt t="1895" x="6600825" y="2036763"/>
          <p14:tracePt t="1912" x="6529388" y="2000250"/>
          <p14:tracePt t="1929" x="6457950" y="1973263"/>
          <p14:tracePt t="1945" x="6430963" y="1955800"/>
          <p14:tracePt t="1962" x="6421438" y="1955800"/>
          <p14:tracePt t="1979" x="6421438" y="1938338"/>
          <p14:tracePt t="1995" x="6413500" y="1928813"/>
          <p14:tracePt t="2012" x="6413500" y="1911350"/>
          <p14:tracePt t="2045" x="6413500" y="1901825"/>
          <p14:tracePt t="2064" x="6413500" y="1893888"/>
          <p14:tracePt t="2104" x="6413500" y="1928813"/>
          <p14:tracePt t="2112" x="6457950" y="2036763"/>
          <p14:tracePt t="2120" x="6492875" y="2135188"/>
          <p14:tracePt t="2129" x="6546850" y="2259013"/>
          <p14:tracePt t="2145" x="6627813" y="2428875"/>
          <p14:tracePt t="2162" x="6645275" y="2500313"/>
          <p14:tracePt t="2179" x="6654800" y="2527300"/>
          <p14:tracePt t="2295" x="6654800" y="2509838"/>
          <p14:tracePt t="2304" x="6645275" y="2492375"/>
          <p14:tracePt t="2312" x="6635750" y="2473325"/>
          <p14:tracePt t="2329" x="6608763" y="2401888"/>
          <p14:tracePt t="2345" x="6591300" y="2312988"/>
          <p14:tracePt t="2362" x="6556375" y="2214563"/>
          <p14:tracePt t="2379" x="6502400" y="2081213"/>
          <p14:tracePt t="2395" x="6448425" y="1992313"/>
          <p14:tracePt t="2412" x="6394450" y="1876425"/>
          <p14:tracePt t="2429" x="6332538" y="1785938"/>
          <p14:tracePt t="2446" x="6297613" y="1697038"/>
          <p14:tracePt t="2462" x="6288088" y="1670050"/>
          <p14:tracePt t="2479" x="6278563" y="1643063"/>
          <p14:tracePt t="2495" x="6270625" y="1616075"/>
          <p14:tracePt t="2512" x="6261100" y="1571625"/>
          <p14:tracePt t="2529" x="6251575" y="1527175"/>
          <p14:tracePt t="2545" x="6243638" y="1492250"/>
          <p14:tracePt t="2562" x="6234113" y="1473200"/>
          <p14:tracePt t="2579" x="6234113" y="1446213"/>
          <p14:tracePt t="2595" x="6234113" y="1428750"/>
          <p14:tracePt t="2612" x="6234113" y="1411288"/>
          <p14:tracePt t="2629" x="6234113" y="1393825"/>
          <p14:tracePt t="2646" x="6234113" y="1374775"/>
          <p14:tracePt t="2662" x="6243638" y="1349375"/>
          <p14:tracePt t="2679" x="6297613" y="1258888"/>
          <p14:tracePt t="2696" x="6350000" y="1196975"/>
          <p14:tracePt t="2712" x="6430963" y="1125538"/>
          <p14:tracePt t="2729" x="6492875" y="1063625"/>
          <p14:tracePt t="2746" x="6519863" y="1036638"/>
          <p14:tracePt t="2762" x="6519863" y="1027113"/>
          <p14:tracePt t="2779" x="6529388" y="1027113"/>
          <p14:tracePt t="2880" x="6537325" y="1027113"/>
          <p14:tracePt t="2935" x="6546850" y="1036638"/>
          <p14:tracePt t="2944" x="6546850" y="1089025"/>
          <p14:tracePt t="2951" x="6556375" y="1143000"/>
          <p14:tracePt t="2962" x="6556375" y="1206500"/>
          <p14:tracePt t="2979" x="6556375" y="1322388"/>
          <p14:tracePt t="2996" x="6537325" y="1446213"/>
          <p14:tracePt t="3012" x="6529388" y="1517650"/>
          <p14:tracePt t="3030" x="6511925" y="1625600"/>
          <p14:tracePt t="3046" x="6511925" y="1660525"/>
          <p14:tracePt t="3062" x="6511925" y="1795463"/>
          <p14:tracePt t="3079" x="6511925" y="1893888"/>
          <p14:tracePt t="3096" x="6511925" y="2000250"/>
          <p14:tracePt t="3112" x="6511925" y="2116138"/>
          <p14:tracePt t="3129" x="6537325" y="2224088"/>
          <p14:tracePt t="3146" x="6564313" y="2295525"/>
          <p14:tracePt t="3162" x="6591300" y="2376488"/>
          <p14:tracePt t="3179" x="6608763" y="2420938"/>
          <p14:tracePt t="3196" x="6608763" y="2438400"/>
          <p14:tracePt t="3212" x="6627813" y="2473325"/>
          <p14:tracePt t="3230" x="6680200" y="2571750"/>
          <p14:tracePt t="3246" x="6716713" y="2608263"/>
          <p14:tracePt t="3263" x="6805613" y="2706688"/>
          <p14:tracePt t="3279" x="6850063" y="2733675"/>
          <p14:tracePt t="3296" x="6877050" y="2751138"/>
          <p14:tracePt t="3313" x="6904038" y="2760663"/>
          <p14:tracePt t="3329" x="6940550" y="2778125"/>
          <p14:tracePt t="3346" x="6975475" y="2778125"/>
          <p14:tracePt t="3362" x="7019925" y="2778125"/>
          <p14:tracePt t="3379" x="7038975" y="2778125"/>
          <p14:tracePt t="3396" x="7056438" y="2786063"/>
          <p14:tracePt t="3412" x="7056438" y="2795588"/>
          <p14:tracePt t="3429" x="7064375" y="2795588"/>
          <p14:tracePt t="3446" x="7100888" y="2813050"/>
          <p14:tracePt t="3462" x="7189788" y="2840038"/>
          <p14:tracePt t="3479" x="7270750" y="2840038"/>
          <p14:tracePt t="3496" x="7297738" y="2840038"/>
          <p14:tracePt t="3529" x="7305675" y="2840038"/>
          <p14:tracePt t="3552" x="7315200" y="2840038"/>
          <p14:tracePt t="3567" x="7324725" y="2840038"/>
          <p14:tracePt t="3648" x="7332663" y="2840038"/>
          <p14:tracePt t="3656" x="7350125" y="2840038"/>
          <p14:tracePt t="3665" x="7386638" y="2840038"/>
          <p14:tracePt t="3679" x="7475538" y="2840038"/>
          <p14:tracePt t="3696" x="7539038" y="2840038"/>
          <p14:tracePt t="3713" x="7546975" y="2840038"/>
          <p14:tracePt t="3855" x="7529513" y="2840038"/>
          <p14:tracePt t="3864" x="7493000" y="2840038"/>
          <p14:tracePt t="3879" x="7431088" y="2840038"/>
          <p14:tracePt t="3896" x="7396163" y="2840038"/>
          <p14:tracePt t="3912" x="7342188" y="2840038"/>
          <p14:tracePt t="3929" x="7324725" y="2840038"/>
          <p14:tracePt t="4047" x="7305675" y="2840038"/>
          <p14:tracePt t="4054" x="7332663" y="2840038"/>
          <p14:tracePt t="4062" x="7440613" y="2840038"/>
          <p14:tracePt t="4079" x="7637463" y="2840038"/>
          <p14:tracePt t="4095" x="7761288" y="2840038"/>
          <p14:tracePt t="4112" x="7805738" y="2840038"/>
          <p14:tracePt t="4183" x="7753350" y="2840038"/>
          <p14:tracePt t="4191" x="7681913" y="2840038"/>
          <p14:tracePt t="4199" x="7583488" y="2840038"/>
          <p14:tracePt t="4212" x="7502525" y="2840038"/>
          <p14:tracePt t="4229" x="7396163" y="2840038"/>
          <p14:tracePt t="4246" x="7324725" y="2840038"/>
          <p14:tracePt t="4262" x="7297738" y="2840038"/>
          <p14:tracePt t="4535" x="7288213" y="2840038"/>
          <p14:tracePt t="4544" x="7270750" y="2840038"/>
          <p14:tracePt t="4567" x="7261225" y="2840038"/>
          <p14:tracePt t="4663" x="7278688" y="2840038"/>
          <p14:tracePt t="4672" x="7342188" y="2840038"/>
          <p14:tracePt t="4682" x="7440613" y="2840038"/>
          <p14:tracePt t="4696" x="7627938" y="2840038"/>
          <p14:tracePt t="4713" x="7734300" y="2840038"/>
          <p14:tracePt t="4729" x="7753350" y="2840038"/>
          <p14:tracePt t="4746" x="7761288" y="2840038"/>
          <p14:tracePt t="4791" x="7726363" y="2840038"/>
          <p14:tracePt t="4800" x="7672388" y="2840038"/>
          <p14:tracePt t="4813" x="7600950" y="2840038"/>
          <p14:tracePt t="4830" x="7350125" y="2840038"/>
          <p14:tracePt t="4846" x="7278688" y="2840038"/>
          <p14:tracePt t="4862" x="7162800" y="2840038"/>
          <p14:tracePt t="5080" x="7135813" y="2832100"/>
          <p14:tracePt t="5089" x="7083425" y="2822575"/>
          <p14:tracePt t="5099" x="7011988" y="2813050"/>
          <p14:tracePt t="5113" x="6743700" y="2768600"/>
          <p14:tracePt t="5129" x="6323013" y="2697163"/>
          <p14:tracePt t="5146" x="5992813" y="2581275"/>
          <p14:tracePt t="5163" x="5778500" y="2482850"/>
          <p14:tracePt t="5179" x="5699125" y="2420938"/>
          <p14:tracePt t="5196" x="5699125" y="2411413"/>
          <p14:tracePt t="5214" x="5699125" y="2349500"/>
          <p14:tracePt t="5230" x="5699125" y="2312988"/>
          <p14:tracePt t="5246" x="5699125" y="2259013"/>
          <p14:tracePt t="5263" x="5699125" y="2162175"/>
          <p14:tracePt t="5279" x="5716588" y="2044700"/>
          <p14:tracePt t="5296" x="5724525" y="2009775"/>
          <p14:tracePt t="5313" x="5734050" y="1955800"/>
          <p14:tracePt t="5329" x="5743575" y="1884363"/>
          <p14:tracePt t="5346" x="5751513" y="1830388"/>
          <p14:tracePt t="5363" x="5770563" y="1778000"/>
          <p14:tracePt t="5379" x="5805488" y="1697038"/>
          <p14:tracePt t="5396" x="5842000" y="1608138"/>
          <p14:tracePt t="5413" x="5867400" y="1563688"/>
          <p14:tracePt t="5430" x="5886450" y="1517650"/>
          <p14:tracePt t="5446" x="5940425" y="1428750"/>
          <p14:tracePt t="5463" x="5984875" y="1339850"/>
          <p14:tracePt t="5479" x="5992813" y="1303338"/>
          <p14:tracePt t="5496" x="6002338" y="1268413"/>
          <p14:tracePt t="5513" x="6019800" y="1231900"/>
          <p14:tracePt t="5529" x="6019800" y="1214438"/>
          <p14:tracePt t="5546" x="6029325" y="1187450"/>
          <p14:tracePt t="5563" x="6037263" y="1169988"/>
          <p14:tracePt t="5579" x="6037263" y="1160463"/>
          <p14:tracePt t="5596" x="6046788" y="1143000"/>
          <p14:tracePt t="5613" x="6056313" y="1125538"/>
          <p14:tracePt t="5630" x="6064250" y="1081088"/>
          <p14:tracePt t="5646" x="6091238" y="1044575"/>
          <p14:tracePt t="5663" x="6091238" y="1036638"/>
          <p14:tracePt t="5783" x="6091238" y="1027113"/>
          <p14:tracePt t="5792" x="6083300" y="1036638"/>
          <p14:tracePt t="5800" x="6083300" y="1071563"/>
          <p14:tracePt t="5813" x="6064250" y="1116013"/>
          <p14:tracePt t="5830" x="6046788" y="1196975"/>
          <p14:tracePt t="5846" x="6029325" y="1349375"/>
          <p14:tracePt t="5863" x="6002338" y="1465263"/>
          <p14:tracePt t="5879" x="5992813" y="1589088"/>
          <p14:tracePt t="5896" x="5965825" y="1714500"/>
          <p14:tracePt t="5913" x="5930900" y="1849438"/>
          <p14:tracePt t="5930" x="5894388" y="1947863"/>
          <p14:tracePt t="5946" x="5859463" y="2090738"/>
          <p14:tracePt t="5963" x="5822950" y="2224088"/>
          <p14:tracePt t="5980" x="5788025" y="2349500"/>
          <p14:tracePt t="5996" x="5770563" y="2482850"/>
          <p14:tracePt t="6014" x="5751513" y="2670175"/>
          <p14:tracePt t="6030" x="5743575" y="2706688"/>
          <p14:tracePt t="6046" x="5734050" y="2876550"/>
          <p14:tracePt t="6063" x="5734050" y="2992438"/>
          <p14:tracePt t="6080" x="5734050" y="3081338"/>
          <p14:tracePt t="6096" x="5734050" y="3189288"/>
          <p14:tracePt t="6113" x="5734050" y="3286125"/>
          <p14:tracePt t="6130" x="5734050" y="3421063"/>
          <p14:tracePt t="6146" x="5734050" y="3554413"/>
          <p14:tracePt t="6163" x="5751513" y="3741738"/>
          <p14:tracePt t="6180" x="5795963" y="3983038"/>
          <p14:tracePt t="6196" x="5849938" y="4233863"/>
          <p14:tracePt t="6213" x="5894388" y="4492625"/>
          <p14:tracePt t="6230" x="5903913" y="4635500"/>
          <p14:tracePt t="6246" x="5903913" y="4822825"/>
          <p14:tracePt t="6263" x="5903913" y="4965700"/>
          <p14:tracePt t="6280" x="5903913" y="5118100"/>
          <p14:tracePt t="6296" x="5903913" y="5270500"/>
          <p14:tracePt t="6313" x="5903913" y="5465763"/>
          <p14:tracePt t="6330" x="5903913" y="5591175"/>
          <p14:tracePt t="6347" x="5903913" y="5716588"/>
          <p14:tracePt t="6363" x="5903913" y="5822950"/>
          <p14:tracePt t="6380" x="5903913" y="5867400"/>
          <p14:tracePt t="6396" x="5903913" y="5903913"/>
          <p14:tracePt t="6414" x="5903913" y="5938838"/>
          <p14:tracePt t="6430" x="5903913" y="5965825"/>
          <p14:tracePt t="6447" x="5903913" y="5992813"/>
          <p14:tracePt t="6559" x="5903913" y="5957888"/>
          <p14:tracePt t="6568" x="5903913" y="5913438"/>
          <p14:tracePt t="6580" x="5903913" y="5876925"/>
          <p14:tracePt t="6596" x="5930900" y="5778500"/>
          <p14:tracePt t="6614" x="5948363" y="5672138"/>
          <p14:tracePt t="6630" x="5948363" y="5635625"/>
          <p14:tracePt t="6647" x="5957888" y="5465763"/>
          <p14:tracePt t="6663" x="5957888" y="5314950"/>
          <p14:tracePt t="6680" x="5957888" y="5172075"/>
          <p14:tracePt t="6697" x="5957888" y="5002213"/>
          <p14:tracePt t="6713" x="5957888" y="4859338"/>
          <p14:tracePt t="6730" x="5957888" y="4716463"/>
          <p14:tracePt t="6747" x="5957888" y="4554538"/>
          <p14:tracePt t="6763" x="5957888" y="4394200"/>
          <p14:tracePt t="6780" x="5957888" y="4216400"/>
          <p14:tracePt t="6784" x="5957888" y="4135438"/>
          <p14:tracePt t="6796" x="5975350" y="4054475"/>
          <p14:tracePt t="6814" x="5984875" y="3911600"/>
          <p14:tracePt t="6830" x="6002338" y="3741738"/>
          <p14:tracePt t="6847" x="6056313" y="3465513"/>
          <p14:tracePt t="6863" x="6083300" y="3322638"/>
          <p14:tracePt t="6880" x="6091238" y="3233738"/>
          <p14:tracePt t="6896" x="6108700" y="3108325"/>
          <p14:tracePt t="6913" x="6118225" y="3009900"/>
          <p14:tracePt t="6930" x="6135688" y="2884488"/>
          <p14:tracePt t="6947" x="6154738" y="2760663"/>
          <p14:tracePt t="6963" x="6180138" y="2625725"/>
          <p14:tracePt t="6980" x="6199188" y="2492375"/>
          <p14:tracePt t="6997" x="6226175" y="2357438"/>
          <p14:tracePt t="7014" x="6261100" y="2233613"/>
          <p14:tracePt t="7030" x="6297613" y="2125663"/>
          <p14:tracePt t="7047" x="6342063" y="1973263"/>
          <p14:tracePt t="7063" x="6350000" y="1938338"/>
          <p14:tracePt t="7080" x="6359525" y="1893888"/>
          <p14:tracePt t="7097" x="6359525" y="1849438"/>
          <p14:tracePt t="7113" x="6369050" y="1812925"/>
          <p14:tracePt t="7130" x="6376988" y="1778000"/>
          <p14:tracePt t="7147" x="6386513" y="1751013"/>
          <p14:tracePt t="7163" x="6386513" y="1733550"/>
          <p14:tracePt t="7180" x="6386513" y="1714500"/>
          <p14:tracePt t="7197" x="6403975" y="1697038"/>
          <p14:tracePt t="7311" x="6376988" y="1697038"/>
          <p14:tracePt t="7320" x="6359525" y="1714500"/>
          <p14:tracePt t="7330" x="6332538" y="1733550"/>
          <p14:tracePt t="7347" x="6251575" y="1804988"/>
          <p14:tracePt t="7363" x="6199188" y="1857375"/>
          <p14:tracePt t="7380" x="6135688" y="1928813"/>
          <p14:tracePt t="7397" x="6083300" y="1992313"/>
          <p14:tracePt t="7414" x="6046788" y="2036763"/>
          <p14:tracePt t="7430" x="6011863" y="2081213"/>
          <p14:tracePt t="7447" x="5965825" y="2108200"/>
          <p14:tracePt t="7735" x="5965825" y="2116138"/>
          <p14:tracePt t="7743" x="5948363" y="2135188"/>
          <p14:tracePt t="7752" x="5948363" y="2170113"/>
          <p14:tracePt t="7764" x="5940425" y="2206625"/>
          <p14:tracePt t="7780" x="5903913" y="2330450"/>
          <p14:tracePt t="7784" x="5903913" y="2393950"/>
          <p14:tracePt t="7797" x="5894388" y="2465388"/>
          <p14:tracePt t="7814" x="5894388" y="2608263"/>
          <p14:tracePt t="7830" x="5894388" y="2768600"/>
          <p14:tracePt t="7846" x="5921375" y="3027363"/>
          <p14:tracePt t="7864" x="5940425" y="3241675"/>
          <p14:tracePt t="7880" x="5940425" y="3475038"/>
          <p14:tracePt t="7897" x="5940425" y="3741738"/>
          <p14:tracePt t="7913" x="5832475" y="4064000"/>
          <p14:tracePt t="7930" x="5770563" y="4322763"/>
          <p14:tracePt t="7947" x="5699125" y="4537075"/>
          <p14:tracePt t="7964" x="5672138" y="4716463"/>
          <p14:tracePt t="7980" x="5627688" y="4867275"/>
          <p14:tracePt t="7997" x="5581650" y="4983163"/>
          <p14:tracePt t="8014" x="5519738" y="5145088"/>
          <p14:tracePt t="8030" x="5403850" y="5510213"/>
          <p14:tracePt t="8047" x="5278438" y="5913438"/>
          <p14:tracePt t="8064" x="5224463" y="6100763"/>
          <p14:tracePt t="8080" x="5216525" y="6226175"/>
          <p14:tracePt t="8097" x="5189538" y="6332538"/>
          <p14:tracePt t="8113" x="5189538" y="6369050"/>
          <p14:tracePt t="8130" x="5180013" y="6386513"/>
          <p14:tracePt t="8147" x="5172075" y="6394450"/>
          <p14:tracePt t="8163" x="5153025" y="6413500"/>
          <p14:tracePt t="8180" x="5127625" y="6413500"/>
          <p14:tracePt t="8197" x="5091113" y="6440488"/>
          <p14:tracePt t="8214" x="5019675" y="6475413"/>
          <p14:tracePt t="8230" x="4975225" y="6492875"/>
          <p14:tracePt t="8247" x="4876800" y="6519863"/>
          <p14:tracePt t="8264" x="4814888" y="6546850"/>
          <p14:tracePt t="8280" x="4716463" y="6573838"/>
          <p14:tracePt t="8297" x="4679950" y="6600825"/>
          <p14:tracePt t="8314" x="4662488" y="6600825"/>
          <p14:tracePt t="8359" x="4652963" y="6600825"/>
          <p14:tracePt t="8368" x="4635500" y="6600825"/>
          <p14:tracePt t="8380" x="4608513" y="6591300"/>
          <p14:tracePt t="8397" x="4537075" y="6519863"/>
          <p14:tracePt t="8414" x="4475163" y="6465888"/>
          <p14:tracePt t="8430" x="4457700" y="6457950"/>
          <p14:tracePt t="8447" x="4457700" y="6440488"/>
          <p14:tracePt t="8583" x="4457700" y="6430963"/>
          <p14:tracePt t="8600" x="4457700" y="6413500"/>
          <p14:tracePt t="8607" x="4457700" y="6403975"/>
          <p14:tracePt t="8617" x="4457700" y="6394450"/>
          <p14:tracePt t="8633" x="4457700" y="6386513"/>
          <p14:tracePt t="8928" x="4465638" y="6369050"/>
          <p14:tracePt t="8935" x="4465638" y="6350000"/>
          <p14:tracePt t="8947" x="4483100" y="6332538"/>
          <p14:tracePt t="8964" x="4537075" y="6251575"/>
          <p14:tracePt t="8980" x="4564063" y="6172200"/>
          <p14:tracePt t="8997" x="4591050" y="6091238"/>
          <p14:tracePt t="9014" x="4600575" y="6056313"/>
          <p14:tracePt t="9030" x="4625975" y="6002338"/>
          <p14:tracePt t="9047" x="4652963" y="5921375"/>
          <p14:tracePt t="9064" x="4672013" y="5886450"/>
          <p14:tracePt t="9080" x="4697413" y="5788025"/>
          <p14:tracePt t="9097" x="4733925" y="5680075"/>
          <p14:tracePt t="9114" x="4778375" y="5537200"/>
          <p14:tracePt t="9130" x="4822825" y="5421313"/>
          <p14:tracePt t="9147" x="4840288" y="5376863"/>
          <p14:tracePt t="9164" x="4876800" y="5314950"/>
          <p14:tracePt t="9180" x="4903788" y="5278438"/>
          <p14:tracePt t="9197" x="4911725" y="5243513"/>
          <p14:tracePt t="9214" x="4938713" y="5216525"/>
          <p14:tracePt t="9230" x="4975225" y="5118100"/>
          <p14:tracePt t="9247" x="4983163" y="5054600"/>
          <p14:tracePt t="9264" x="5010150" y="5010150"/>
          <p14:tracePt t="9280" x="5037138" y="4930775"/>
          <p14:tracePt t="9297" x="5081588" y="4822825"/>
          <p14:tracePt t="9314" x="5135563" y="4697413"/>
          <p14:tracePt t="9330" x="5180013" y="4608513"/>
          <p14:tracePt t="9347" x="5207000" y="4537075"/>
          <p14:tracePt t="9364" x="5224463" y="4492625"/>
          <p14:tracePt t="9380" x="5260975" y="4386263"/>
          <p14:tracePt t="9398" x="5322888" y="4144963"/>
          <p14:tracePt t="9414" x="5349875" y="4054475"/>
          <p14:tracePt t="9430" x="5421313" y="3813175"/>
          <p14:tracePt t="9447" x="5457825" y="3689350"/>
          <p14:tracePt t="9464" x="5492750" y="3573463"/>
          <p14:tracePt t="9480" x="5537200" y="3430588"/>
          <p14:tracePt t="9497" x="5608638" y="3251200"/>
          <p14:tracePt t="9514" x="5689600" y="3071813"/>
          <p14:tracePt t="9531" x="5778500" y="2903538"/>
          <p14:tracePt t="9547" x="5849938" y="2760663"/>
          <p14:tracePt t="9564" x="5894388" y="2643188"/>
          <p14:tracePt t="9580" x="5975350" y="2500313"/>
          <p14:tracePt t="9597" x="6046788" y="2376488"/>
          <p14:tracePt t="9614" x="6118225" y="2241550"/>
          <p14:tracePt t="9630" x="6278563" y="1965325"/>
          <p14:tracePt t="9647" x="6386513" y="1822450"/>
          <p14:tracePt t="9664" x="6448425" y="1733550"/>
          <p14:tracePt t="9680" x="6502400" y="1643063"/>
          <p14:tracePt t="9697" x="6529388" y="1563688"/>
          <p14:tracePt t="9714" x="6573838" y="1465263"/>
          <p14:tracePt t="9730" x="6608763" y="1393825"/>
          <p14:tracePt t="9747" x="6635750" y="1312863"/>
          <p14:tracePt t="9764" x="6645275" y="1250950"/>
          <p14:tracePt t="9780" x="6662738" y="1187450"/>
          <p14:tracePt t="9798" x="6689725" y="1116013"/>
          <p14:tracePt t="9814" x="6699250" y="1081088"/>
          <p14:tracePt t="9830" x="6726238" y="1017588"/>
          <p14:tracePt t="9847" x="6743700" y="982663"/>
          <p14:tracePt t="9864" x="6761163" y="955675"/>
          <p14:tracePt t="9881" x="6761163" y="946150"/>
          <p14:tracePt t="10079" x="6743700" y="946150"/>
          <p14:tracePt t="10088" x="6726238" y="946150"/>
          <p14:tracePt t="10097" x="6716713" y="946150"/>
          <p14:tracePt t="10114" x="6645275" y="973138"/>
          <p14:tracePt t="10130" x="6546850" y="1044575"/>
          <p14:tracePt t="10147" x="6457950" y="1098550"/>
          <p14:tracePt t="10164" x="6342063" y="1152525"/>
          <p14:tracePt t="10180" x="6261100" y="1214438"/>
          <p14:tracePt t="10198" x="6180138" y="1258888"/>
          <p14:tracePt t="10214" x="6172200" y="1268413"/>
          <p14:tracePt t="10230" x="6162675" y="1268413"/>
          <p14:tracePt t="10271" x="6154738" y="1277938"/>
          <p14:tracePt t="10280" x="6145213" y="1277938"/>
          <p14:tracePt t="10288" x="6145213" y="1285875"/>
          <p14:tracePt t="10297" x="6135688" y="1295400"/>
          <p14:tracePt t="10314" x="6118225" y="1303338"/>
          <p14:tracePt t="10331" x="6118225" y="1312863"/>
          <p14:tracePt t="10479" x="6108700" y="1312863"/>
          <p14:tracePt t="10527" x="6100763" y="1312863"/>
          <p14:tracePt t="10556" x="6091238" y="1322388"/>
          <p14:tracePt t="10571" x="6083300" y="1322388"/>
          <p14:tracePt t="10615" x="6073775" y="1330325"/>
          <p14:tracePt t="10622" x="6073775" y="1339850"/>
          <p14:tracePt t="10638" x="6064250" y="1357313"/>
          <p14:tracePt t="10647" x="6046788" y="1384300"/>
          <p14:tracePt t="10663" x="6046788" y="1428750"/>
          <p14:tracePt t="10680" x="6037263" y="1465263"/>
          <p14:tracePt t="10697" x="6029325" y="1509713"/>
          <p14:tracePt t="10714" x="6011863" y="1563688"/>
          <p14:tracePt t="10731" x="6011863" y="1589088"/>
          <p14:tracePt t="10747" x="6011863" y="1608138"/>
          <p14:tracePt t="10764" x="6011863" y="1616075"/>
          <p14:tracePt t="10781" x="6011863" y="1625600"/>
          <p14:tracePt t="10879" x="6011863" y="1616075"/>
          <p14:tracePt t="10887" x="6011863" y="1608138"/>
          <p14:tracePt t="10897" x="6019800" y="1589088"/>
          <p14:tracePt t="10914" x="6029325" y="1563688"/>
          <p14:tracePt t="10931" x="6056313" y="1527175"/>
          <p14:tracePt t="10948" x="6056313" y="1465263"/>
          <p14:tracePt t="10964" x="6091238" y="1420813"/>
          <p14:tracePt t="10981" x="6091238" y="1401763"/>
          <p14:tracePt t="10998" x="6118225" y="1357313"/>
          <p14:tracePt t="11015" x="6135688" y="1339850"/>
          <p14:tracePt t="11031" x="6172200" y="1312863"/>
          <p14:tracePt t="11047" x="6207125" y="1268413"/>
          <p14:tracePt t="11064" x="6234113" y="1241425"/>
          <p14:tracePt t="11081" x="6251575" y="1223963"/>
          <p14:tracePt t="11097" x="6278563" y="1187450"/>
          <p14:tracePt t="11114" x="6315075" y="1143000"/>
          <p14:tracePt t="11131" x="6332538" y="1125538"/>
          <p14:tracePt t="11147" x="6342063" y="1116013"/>
          <p14:tracePt t="11164" x="6350000" y="1116013"/>
          <p14:tracePt t="11181" x="6350000" y="1108075"/>
          <p14:tracePt t="11198" x="6350000" y="1098550"/>
          <p14:tracePt t="11214" x="6369050" y="1081088"/>
          <p14:tracePt t="11231" x="6376988" y="1071563"/>
          <p14:tracePt t="11247" x="6394450" y="1054100"/>
          <p14:tracePt t="11272" x="6403975" y="1044575"/>
          <p14:tracePt t="11311" x="6421438" y="1036638"/>
          <p14:tracePt t="11343" x="6421438" y="1027113"/>
          <p14:tracePt t="13063" x="6413500" y="1027113"/>
          <p14:tracePt t="13071" x="6430963" y="1044575"/>
          <p14:tracePt t="13081" x="6492875" y="1116013"/>
          <p14:tracePt t="13098" x="6627813" y="1250950"/>
          <p14:tracePt t="13115" x="6832600" y="1465263"/>
          <p14:tracePt t="13131" x="7189788" y="1768475"/>
          <p14:tracePt t="13148" x="7591425" y="2071688"/>
          <p14:tracePt t="13164" x="7940675" y="2339975"/>
          <p14:tracePt t="13182" x="8181975" y="2544763"/>
          <p14:tracePt t="13198" x="8332788" y="2714625"/>
          <p14:tracePt t="13215" x="8494713" y="2921000"/>
          <p14:tracePt t="13231" x="8547100" y="3027363"/>
          <p14:tracePt t="13248" x="8583613" y="3162300"/>
          <p14:tracePt t="13265" x="8593138" y="3295650"/>
          <p14:tracePt t="13281" x="8601075" y="3475038"/>
          <p14:tracePt t="13298" x="8601075" y="3662363"/>
          <p14:tracePt t="13315" x="8601075" y="3867150"/>
          <p14:tracePt t="13331" x="8601075" y="4027488"/>
          <p14:tracePt t="13348" x="8601075" y="4117975"/>
          <p14:tracePt t="13351" x="8601075" y="4144963"/>
          <p14:tracePt t="13364" x="8601075" y="4152900"/>
          <p14:tracePt t="13382" x="8601075" y="4179888"/>
          <p14:tracePt t="13398" x="8593138" y="4206875"/>
          <p14:tracePt t="13415" x="8593138" y="4233863"/>
          <p14:tracePt t="13431" x="8583613" y="4251325"/>
          <p14:tracePt t="13511" x="8566150" y="4251325"/>
          <p14:tracePt t="13519" x="8556625" y="4251325"/>
          <p14:tracePt t="13531" x="8539163" y="4251325"/>
          <p14:tracePt t="13548" x="8521700" y="4233863"/>
          <p14:tracePt t="13565" x="8521700" y="4206875"/>
          <p14:tracePt t="13582" x="8521700" y="4144963"/>
          <p14:tracePt t="13598" x="8521700" y="4117975"/>
          <p14:tracePt t="13615" x="8566150" y="4019550"/>
          <p14:tracePt t="13631" x="8664575" y="3948113"/>
          <p14:tracePt t="13648" x="8761413" y="3894138"/>
          <p14:tracePt t="13665" x="8859838" y="3867150"/>
          <p14:tracePt t="13681" x="9012238" y="3840163"/>
          <p14:tracePt t="13698" x="9155113" y="3840163"/>
          <p14:tracePt t="13715" x="9271000" y="3840163"/>
          <p14:tracePt t="13731" x="9315450" y="3822700"/>
          <p14:tracePt t="13765" x="9315450" y="3813175"/>
          <p14:tracePt t="13782" x="9128125" y="3644900"/>
          <p14:tracePt t="13798" x="8975725" y="3546475"/>
          <p14:tracePt t="13815" x="8101013" y="3170238"/>
          <p14:tracePt t="13831" x="7350125" y="2849563"/>
          <p14:tracePt t="13848" x="6805613" y="2635250"/>
          <p14:tracePt t="13864" x="6376988" y="2455863"/>
          <p14:tracePt t="13881" x="6199188" y="2366963"/>
          <p14:tracePt t="13898" x="6162675" y="2339975"/>
          <p14:tracePt t="13915" x="6162675" y="2322513"/>
          <p14:tracePt t="13931" x="6154738" y="2251075"/>
          <p14:tracePt t="13948" x="6118225" y="2143125"/>
          <p14:tracePt t="13965" x="6073775" y="2009775"/>
          <p14:tracePt t="13982" x="6037263" y="1893888"/>
          <p14:tracePt t="13998" x="6029325" y="1804988"/>
          <p14:tracePt t="14015" x="6002338" y="1652588"/>
          <p14:tracePt t="14031" x="5992813" y="1581150"/>
          <p14:tracePt t="14048" x="5992813" y="1509713"/>
          <p14:tracePt t="14065" x="5992813" y="1465263"/>
          <p14:tracePt t="14081" x="5984875" y="1420813"/>
          <p14:tracePt t="14098" x="5975350" y="1401763"/>
          <p14:tracePt t="14115" x="5975350" y="1374775"/>
          <p14:tracePt t="14131" x="5975350" y="1357313"/>
          <p14:tracePt t="14148" x="5975350" y="1330325"/>
          <p14:tracePt t="14165" x="5975350" y="1295400"/>
          <p14:tracePt t="14182" x="5975350" y="1250950"/>
          <p14:tracePt t="14198" x="5975350" y="1196975"/>
          <p14:tracePt t="14215" x="5975350" y="1160463"/>
          <p14:tracePt t="14319" x="5975350" y="1187450"/>
          <p14:tracePt t="14327" x="5975350" y="1258888"/>
          <p14:tracePt t="14336" x="5975350" y="1339850"/>
          <p14:tracePt t="14348" x="5957888" y="1438275"/>
          <p14:tracePt t="14364" x="5957888" y="1635125"/>
          <p14:tracePt t="14382" x="5957888" y="1884363"/>
          <p14:tracePt t="14398" x="5948363" y="1928813"/>
          <p14:tracePt t="14415" x="5921375" y="2019300"/>
          <p14:tracePt t="14431" x="5913438" y="2044700"/>
          <p14:tracePt t="14448" x="5886450" y="2071688"/>
          <p14:tracePt t="14465" x="5886450" y="2108200"/>
          <p14:tracePt t="14481" x="5876925" y="2125663"/>
          <p14:tracePt t="14498" x="5876925" y="2135188"/>
          <p14:tracePt t="14584" x="5876925" y="2152650"/>
          <p14:tracePt t="14600" x="5876925" y="2162175"/>
          <p14:tracePt t="14607" x="5894388" y="2162175"/>
          <p14:tracePt t="14616" x="5948363" y="2170113"/>
          <p14:tracePt t="14631" x="6100763" y="2187575"/>
          <p14:tracePt t="14648" x="6332538" y="2206625"/>
          <p14:tracePt t="14665" x="6546850" y="2206625"/>
          <p14:tracePt t="14682" x="6734175" y="2206625"/>
          <p14:tracePt t="14699" x="6948488" y="2206625"/>
          <p14:tracePt t="14715" x="7181850" y="2206625"/>
          <p14:tracePt t="14732" x="7404100" y="2206625"/>
          <p14:tracePt t="14748" x="7529513" y="2224088"/>
          <p14:tracePt t="14765" x="7546975" y="2224088"/>
          <p14:tracePt t="14791" x="7556500" y="2224088"/>
          <p14:tracePt t="14807" x="7564438" y="2224088"/>
          <p14:tracePt t="14832" x="7573963" y="2224088"/>
          <p14:tracePt t="14855" x="7583488" y="2214563"/>
          <p14:tracePt t="14879" x="7583488" y="2206625"/>
          <p14:tracePt t="15048" x="7583488" y="2214563"/>
          <p14:tracePt t="15055" x="7564438" y="2224088"/>
          <p14:tracePt t="15065" x="7529513" y="2241550"/>
          <p14:tracePt t="15082" x="7467600" y="2278063"/>
          <p14:tracePt t="15098" x="7396163" y="2322513"/>
          <p14:tracePt t="15115" x="7324725" y="2357438"/>
          <p14:tracePt t="15132" x="7270750" y="2376488"/>
          <p14:tracePt t="15148" x="7243763" y="2393950"/>
          <p14:tracePt t="15166" x="7216775" y="241141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270670" y="245803"/>
            <a:ext cx="792088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EDA Summary</a:t>
            </a:r>
            <a:endParaRPr kumimoji="1" lang="en-US" altLang="ko-KR" sz="2800" b="1" dirty="0">
              <a:solidFill>
                <a:srgbClr val="003626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50590" y="162631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 smtClean="0">
                <a:solidFill>
                  <a:srgbClr val="00362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02</a:t>
            </a:r>
            <a:endParaRPr kumimoji="1" lang="ko-KR" altLang="ko-KR" sz="4000" b="1" dirty="0">
              <a:solidFill>
                <a:srgbClr val="003626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113313" y="4813033"/>
            <a:ext cx="6341933" cy="170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4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We can observe </a:t>
            </a:r>
            <a:r>
              <a:rPr kumimoji="1" lang="en-US" altLang="ko-KR" sz="1400" dirty="0" err="1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multicolleaniarity</a:t>
            </a:r>
            <a:r>
              <a:rPr kumimoji="1" lang="en-US" altLang="ko-KR" sz="1400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 </a:t>
            </a:r>
            <a:r>
              <a:rPr kumimoji="1" lang="en-US" altLang="ko-KR" sz="14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between Total Volume, 4046, 4225, 4770, Total Bags, Small Bags, Large Bags and </a:t>
            </a:r>
            <a:r>
              <a:rPr kumimoji="1" lang="en-US" altLang="ko-KR" sz="1400" dirty="0" err="1">
                <a:solidFill>
                  <a:srgbClr val="003626"/>
                </a:solidFill>
                <a:latin typeface="+mj-lt"/>
                <a:cs typeface="굴림" pitchFamily="50" charset="-127"/>
              </a:rPr>
              <a:t>XLarge</a:t>
            </a:r>
            <a:r>
              <a:rPr kumimoji="1" lang="en-US" altLang="ko-KR" sz="14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 Bags</a:t>
            </a:r>
          </a:p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4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So we are going drop all columns except Total Volume before we proceed further</a:t>
            </a:r>
          </a:p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4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Also Unnamed:0 column also containing the ID </a:t>
            </a:r>
            <a:r>
              <a:rPr kumimoji="1" lang="en-US" altLang="ko-KR" sz="1400" dirty="0" err="1">
                <a:solidFill>
                  <a:srgbClr val="003626"/>
                </a:solidFill>
                <a:latin typeface="+mj-lt"/>
                <a:cs typeface="굴림" pitchFamily="50" charset="-127"/>
              </a:rPr>
              <a:t>nos</a:t>
            </a:r>
            <a:r>
              <a:rPr kumimoji="1" lang="en-US" altLang="ko-KR" sz="14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 of observations which also can be dropped</a:t>
            </a:r>
            <a:endParaRPr kumimoji="1" lang="en-US" altLang="ko-KR" sz="1400" dirty="0" smtClean="0">
              <a:solidFill>
                <a:srgbClr val="003626"/>
              </a:solidFill>
              <a:latin typeface="+mj-lt"/>
              <a:cs typeface="굴림" pitchFamily="50" charset="-127"/>
            </a:endParaRPr>
          </a:p>
        </p:txBody>
      </p:sp>
      <p:pic>
        <p:nvPicPr>
          <p:cNvPr id="6" name="Picture 5" descr="C:\Users\Sridhar Emmadi\OneDrive\Desktop\download (4)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733" y="953689"/>
            <a:ext cx="5305425" cy="391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C:\Users\Sridhar Emmadi\OneDrive\Desktop\download (5)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246" y="870517"/>
            <a:ext cx="4429125" cy="3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6599263" y="4365898"/>
            <a:ext cx="5591150" cy="705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400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After dropping multi collinearity columns, it is evident no relation between columns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87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079"/>
    </mc:Choice>
    <mc:Fallback>
      <p:transition spd="slow" advTm="92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10" x="7199313" y="2420938"/>
          <p14:tracePt t="1518" x="7002463" y="2411413"/>
          <p14:tracePt t="1528" x="6635750" y="2312988"/>
          <p14:tracePt t="1542" x="5822950" y="2090738"/>
          <p14:tracePt t="1558" x="5207000" y="1901825"/>
          <p14:tracePt t="1575" x="5056188" y="1830388"/>
          <p14:tracePt t="1592" x="5037138" y="1812925"/>
          <p14:tracePt t="1608" x="5029200" y="1804988"/>
          <p14:tracePt t="1625" x="5029200" y="1795463"/>
          <p14:tracePt t="1658" x="5029200" y="1785938"/>
          <p14:tracePt t="1675" x="5019675" y="1785938"/>
          <p14:tracePt t="1692" x="4992688" y="1785938"/>
          <p14:tracePt t="1709" x="4938713" y="1785938"/>
          <p14:tracePt t="1725" x="4921250" y="1785938"/>
          <p14:tracePt t="1729" x="4876800" y="1812925"/>
          <p14:tracePt t="1742" x="4814888" y="1822450"/>
          <p14:tracePt t="1758" x="4743450" y="1849438"/>
          <p14:tracePt t="1775" x="4625975" y="1876425"/>
          <p14:tracePt t="1792" x="4465638" y="1920875"/>
          <p14:tracePt t="1808" x="4251325" y="1992313"/>
          <p14:tracePt t="1825" x="4064000" y="2036763"/>
          <p14:tracePt t="1842" x="3930650" y="2071688"/>
          <p14:tracePt t="1858" x="3859213" y="2108200"/>
          <p14:tracePt t="1875" x="3778250" y="2135188"/>
          <p14:tracePt t="1893" x="3662363" y="2187575"/>
          <p14:tracePt t="1909" x="3617913" y="2214563"/>
          <p14:tracePt t="1925" x="3502025" y="2251075"/>
          <p14:tracePt t="1942" x="3332163" y="2295525"/>
          <p14:tracePt t="1958" x="3214688" y="2305050"/>
          <p14:tracePt t="1975" x="3098800" y="2339975"/>
          <p14:tracePt t="1992" x="3027363" y="2357438"/>
          <p14:tracePt t="2008" x="2992438" y="2376488"/>
          <p14:tracePt t="2025" x="2965450" y="2384425"/>
          <p14:tracePt t="2042" x="2947988" y="2393950"/>
          <p14:tracePt t="2058" x="2928938" y="2411413"/>
          <p14:tracePt t="2075" x="2921000" y="2411413"/>
          <p14:tracePt t="2092" x="2903538" y="2428875"/>
          <p14:tracePt t="2646" x="2867025" y="2411413"/>
          <p14:tracePt t="2654" x="2822575" y="2376488"/>
          <p14:tracePt t="2662" x="2760663" y="2322513"/>
          <p14:tracePt t="2675" x="2679700" y="2251075"/>
          <p14:tracePt t="2693" x="2465388" y="1965325"/>
          <p14:tracePt t="2709" x="2401888" y="1857375"/>
          <p14:tracePt t="2725" x="2312988" y="1660525"/>
          <p14:tracePt t="2742" x="2278063" y="1473200"/>
          <p14:tracePt t="2759" x="2278063" y="1411288"/>
          <p14:tracePt t="2775" x="2278063" y="1366838"/>
          <p14:tracePt t="2792" x="2286000" y="1330325"/>
          <p14:tracePt t="2809" x="2295525" y="1303338"/>
          <p14:tracePt t="2825" x="2305050" y="1268413"/>
          <p14:tracePt t="2842" x="2322513" y="1231900"/>
          <p14:tracePt t="2859" x="2357438" y="1179513"/>
          <p14:tracePt t="2875" x="2376488" y="1160463"/>
          <p14:tracePt t="2892" x="2384425" y="1143000"/>
          <p14:tracePt t="2998" x="2376488" y="1143000"/>
          <p14:tracePt t="3006" x="2357438" y="1143000"/>
          <p14:tracePt t="3014" x="2339975" y="1143000"/>
          <p14:tracePt t="3025" x="2330450" y="1143000"/>
          <p14:tracePt t="3042" x="2286000" y="1143000"/>
          <p14:tracePt t="3059" x="2251075" y="1143000"/>
          <p14:tracePt t="3075" x="2241550" y="1143000"/>
          <p14:tracePt t="3111" x="2233613" y="1135063"/>
          <p14:tracePt t="3854" x="2224088" y="1135063"/>
          <p14:tracePt t="3871" x="2206625" y="1135063"/>
          <p14:tracePt t="3879" x="2197100" y="1135063"/>
          <p14:tracePt t="3895" x="2179638" y="1135063"/>
          <p14:tracePt t="3902" x="2170113" y="1135063"/>
          <p14:tracePt t="3912" x="2143125" y="1143000"/>
          <p14:tracePt t="3926" x="2116138" y="1143000"/>
          <p14:tracePt t="3942" x="2081213" y="1143000"/>
          <p14:tracePt t="3959" x="2054225" y="1152525"/>
          <p14:tracePt t="3976" x="2036763" y="1152525"/>
          <p14:tracePt t="3992" x="2027238" y="1152525"/>
          <p14:tracePt t="4009" x="2000250" y="1152525"/>
          <p14:tracePt t="4026" x="1973263" y="1152525"/>
          <p14:tracePt t="4042" x="1955800" y="1152525"/>
          <p14:tracePt t="4076" x="1947863" y="1152525"/>
          <p14:tracePt t="4254" x="1938338" y="1169988"/>
          <p14:tracePt t="4263" x="1938338" y="1214438"/>
          <p14:tracePt t="4271" x="1938338" y="1258888"/>
          <p14:tracePt t="4278" x="1938338" y="1303338"/>
          <p14:tracePt t="4293" x="1938338" y="1339850"/>
          <p14:tracePt t="4309" x="1920875" y="1438275"/>
          <p14:tracePt t="4326" x="1911350" y="1509713"/>
          <p14:tracePt t="4342" x="1911350" y="1527175"/>
          <p14:tracePt t="4359" x="1893888" y="1536700"/>
          <p14:tracePt t="4376" x="1893888" y="1544638"/>
          <p14:tracePt t="4392" x="1884363" y="1571625"/>
          <p14:tracePt t="4409" x="1849438" y="1625600"/>
          <p14:tracePt t="4426" x="1785938" y="1706563"/>
          <p14:tracePt t="4442" x="1751013" y="1751013"/>
          <p14:tracePt t="4459" x="1714500" y="1795463"/>
          <p14:tracePt t="4476" x="1706563" y="1804988"/>
          <p14:tracePt t="4492" x="1687513" y="1804988"/>
          <p14:tracePt t="4534" x="1679575" y="1804988"/>
          <p14:tracePt t="4543" x="1660525" y="1804988"/>
          <p14:tracePt t="4559" x="1643063" y="1758950"/>
          <p14:tracePt t="4576" x="1598613" y="1697038"/>
          <p14:tracePt t="4592" x="1554163" y="1635125"/>
          <p14:tracePt t="4609" x="1517650" y="1598613"/>
          <p14:tracePt t="4626" x="1509713" y="1563688"/>
          <p14:tracePt t="4642" x="1500188" y="1544638"/>
          <p14:tracePt t="4659" x="1500188" y="1527175"/>
          <p14:tracePt t="4676" x="1492250" y="1517650"/>
          <p14:tracePt t="4692" x="1482725" y="1509713"/>
          <p14:tracePt t="4709" x="1482725" y="1500188"/>
          <p14:tracePt t="4726" x="1446213" y="1492250"/>
          <p14:tracePt t="4742" x="1438275" y="1492250"/>
          <p14:tracePt t="4759" x="1420813" y="1482725"/>
          <p14:tracePt t="4776" x="1393825" y="1473200"/>
          <p14:tracePt t="4792" x="1366838" y="1473200"/>
          <p14:tracePt t="4809" x="1330325" y="1473200"/>
          <p14:tracePt t="4826" x="1312863" y="1473200"/>
          <p14:tracePt t="4842" x="1303338" y="1473200"/>
          <p14:tracePt t="4859" x="1295400" y="1473200"/>
          <p14:tracePt t="4876" x="1277938" y="1465263"/>
          <p14:tracePt t="4893" x="1268413" y="1465263"/>
          <p14:tracePt t="4909" x="1268413" y="1455738"/>
          <p14:tracePt t="4942" x="1258888" y="1455738"/>
          <p14:tracePt t="4966" x="1250950" y="1438275"/>
          <p14:tracePt t="4974" x="1231900" y="1420813"/>
          <p14:tracePt t="4990" x="1214438" y="1411288"/>
          <p14:tracePt t="4998" x="1206500" y="1411288"/>
          <p14:tracePt t="5009" x="1196975" y="1401763"/>
          <p14:tracePt t="5038" x="1187450" y="1393825"/>
          <p14:tracePt t="5614" x="1169988" y="1393825"/>
          <p14:tracePt t="5622" x="1108075" y="1384300"/>
          <p14:tracePt t="5630" x="1044575" y="1374775"/>
          <p14:tracePt t="5643" x="1000125" y="1366838"/>
          <p14:tracePt t="5659" x="901700" y="1366838"/>
          <p14:tracePt t="5676" x="830263" y="1366838"/>
          <p14:tracePt t="5782" x="822325" y="1366838"/>
          <p14:tracePt t="5798" x="812800" y="1366838"/>
          <p14:tracePt t="5806" x="812800" y="1374775"/>
          <p14:tracePt t="5814" x="795338" y="1384300"/>
          <p14:tracePt t="5826" x="795338" y="1393825"/>
          <p14:tracePt t="5843" x="776288" y="1411288"/>
          <p14:tracePt t="5859" x="768350" y="1428750"/>
          <p14:tracePt t="5877" x="758825" y="1455738"/>
          <p14:tracePt t="6974" x="768350" y="1455738"/>
          <p14:tracePt t="7014" x="776288" y="1455738"/>
          <p14:tracePt t="7054" x="776288" y="1446213"/>
          <p14:tracePt t="7078" x="785813" y="1438275"/>
          <p14:tracePt t="7102" x="795338" y="1428750"/>
          <p14:tracePt t="7118" x="803275" y="1428750"/>
          <p14:tracePt t="7126" x="803275" y="1420813"/>
          <p14:tracePt t="7134" x="803275" y="1411288"/>
          <p14:tracePt t="7766" x="803275" y="1420813"/>
          <p14:tracePt t="7774" x="803275" y="1428750"/>
          <p14:tracePt t="7782" x="803275" y="1438275"/>
          <p14:tracePt t="7793" x="803275" y="1446213"/>
          <p14:tracePt t="7810" x="803275" y="1482725"/>
          <p14:tracePt t="7813" x="803275" y="1500188"/>
          <p14:tracePt t="7826" x="803275" y="1517650"/>
          <p14:tracePt t="7843" x="803275" y="1563688"/>
          <p14:tracePt t="7860" x="803275" y="1616075"/>
          <p14:tracePt t="7877" x="803275" y="1660525"/>
          <p14:tracePt t="7893" x="803275" y="1724025"/>
          <p14:tracePt t="7910" x="803275" y="1758950"/>
          <p14:tracePt t="7926" x="795338" y="1795463"/>
          <p14:tracePt t="7943" x="795338" y="1849438"/>
          <p14:tracePt t="7960" x="795338" y="1911350"/>
          <p14:tracePt t="7976" x="795338" y="1992313"/>
          <p14:tracePt t="7993" x="795338" y="2071688"/>
          <p14:tracePt t="8010" x="795338" y="2143125"/>
          <p14:tracePt t="8026" x="795338" y="2224088"/>
          <p14:tracePt t="8043" x="795338" y="2305050"/>
          <p14:tracePt t="8060" x="812800" y="2401888"/>
          <p14:tracePt t="8077" x="839788" y="2509838"/>
          <p14:tracePt t="8093" x="866775" y="2598738"/>
          <p14:tracePt t="8110" x="911225" y="2697163"/>
          <p14:tracePt t="8126" x="920750" y="2760663"/>
          <p14:tracePt t="8143" x="965200" y="2832100"/>
          <p14:tracePt t="8160" x="1009650" y="2911475"/>
          <p14:tracePt t="8176" x="1098550" y="3036888"/>
          <p14:tracePt t="8193" x="1187450" y="3135313"/>
          <p14:tracePt t="8210" x="1285875" y="3268663"/>
          <p14:tracePt t="8226" x="1384300" y="3384550"/>
          <p14:tracePt t="8243" x="1455738" y="3475038"/>
          <p14:tracePt t="8260" x="1571625" y="3554413"/>
          <p14:tracePt t="8277" x="1616075" y="3590925"/>
          <p14:tracePt t="8293" x="1758950" y="3662363"/>
          <p14:tracePt t="8310" x="1938338" y="3733800"/>
          <p14:tracePt t="8327" x="2071688" y="3787775"/>
          <p14:tracePt t="8343" x="2214563" y="3822700"/>
          <p14:tracePt t="8360" x="2357438" y="3867150"/>
          <p14:tracePt t="8377" x="2519363" y="3903663"/>
          <p14:tracePt t="8393" x="2706688" y="3911600"/>
          <p14:tracePt t="8410" x="2921000" y="3921125"/>
          <p14:tracePt t="8426" x="3189288" y="3921125"/>
          <p14:tracePt t="8443" x="3438525" y="3921125"/>
          <p14:tracePt t="8461" x="3724275" y="3938588"/>
          <p14:tracePt t="8477" x="3805238" y="3948113"/>
          <p14:tracePt t="8493" x="3992563" y="3983038"/>
          <p14:tracePt t="8510" x="4125913" y="3992563"/>
          <p14:tracePt t="8527" x="4295775" y="4010025"/>
          <p14:tracePt t="8543" x="4421188" y="4010025"/>
          <p14:tracePt t="8560" x="4502150" y="4010025"/>
          <p14:tracePt t="8577" x="4510088" y="4010025"/>
          <p14:tracePt t="8750" x="4510088" y="4027488"/>
          <p14:tracePt t="8758" x="4492625" y="4037013"/>
          <p14:tracePt t="8766" x="4457700" y="4037013"/>
          <p14:tracePt t="8777" x="4430713" y="4046538"/>
          <p14:tracePt t="8793" x="4376738" y="4064000"/>
          <p14:tracePt t="8810" x="4340225" y="4064000"/>
          <p14:tracePt t="8827" x="4322763" y="4064000"/>
          <p14:tracePt t="8830" x="4305300" y="4064000"/>
          <p14:tracePt t="8843" x="4278313" y="4073525"/>
          <p14:tracePt t="8860" x="4216400" y="4081463"/>
          <p14:tracePt t="8877" x="4152900" y="4098925"/>
          <p14:tracePt t="8893" x="3992563" y="4098925"/>
          <p14:tracePt t="8910" x="3805238" y="4098925"/>
          <p14:tracePt t="8927" x="3581400" y="4098925"/>
          <p14:tracePt t="8943" x="3403600" y="4098925"/>
          <p14:tracePt t="8960" x="3278188" y="4090988"/>
          <p14:tracePt t="8977" x="3206750" y="4081463"/>
          <p14:tracePt t="8993" x="3135313" y="4064000"/>
          <p14:tracePt t="9010" x="3081338" y="4046538"/>
          <p14:tracePt t="9027" x="3027363" y="4027488"/>
          <p14:tracePt t="9043" x="2982913" y="3992563"/>
          <p14:tracePt t="9061" x="2911475" y="3938588"/>
          <p14:tracePt t="9077" x="2884488" y="3911600"/>
          <p14:tracePt t="9094" x="2786063" y="3822700"/>
          <p14:tracePt t="9110" x="2741613" y="3760788"/>
          <p14:tracePt t="9127" x="2689225" y="3679825"/>
          <p14:tracePt t="9143" x="2652713" y="3598863"/>
          <p14:tracePt t="9160" x="2643188" y="3519488"/>
          <p14:tracePt t="9177" x="2598738" y="3438525"/>
          <p14:tracePt t="9193" x="2571750" y="3322638"/>
          <p14:tracePt t="9210" x="2554288" y="3233738"/>
          <p14:tracePt t="9227" x="2554288" y="3170238"/>
          <p14:tracePt t="9243" x="2554288" y="3117850"/>
          <p14:tracePt t="9261" x="2554288" y="2992438"/>
          <p14:tracePt t="9277" x="2554288" y="2965450"/>
          <p14:tracePt t="9293" x="2563813" y="2903538"/>
          <p14:tracePt t="9310" x="2563813" y="2876550"/>
          <p14:tracePt t="9327" x="2563813" y="2840038"/>
          <p14:tracePt t="9344" x="2563813" y="2813050"/>
          <p14:tracePt t="9360" x="2563813" y="2751138"/>
          <p14:tracePt t="9377" x="2563813" y="2689225"/>
          <p14:tracePt t="9393" x="2563813" y="2643188"/>
          <p14:tracePt t="9410" x="2563813" y="2608263"/>
          <p14:tracePt t="9427" x="2563813" y="2581275"/>
          <p14:tracePt t="9443" x="2563813" y="2563813"/>
          <p14:tracePt t="9460" x="2563813" y="2554288"/>
          <p14:tracePt t="9477" x="2563813" y="2536825"/>
          <p14:tracePt t="9493" x="2546350" y="2492375"/>
          <p14:tracePt t="9510" x="2519363" y="2455863"/>
          <p14:tracePt t="9527" x="2465388" y="2420938"/>
          <p14:tracePt t="9543" x="2401888" y="2384425"/>
          <p14:tracePt t="9560" x="2376488" y="2366963"/>
          <p14:tracePt t="9577" x="2357438" y="2349500"/>
          <p14:tracePt t="9593" x="2330450" y="2330450"/>
          <p14:tracePt t="9610" x="2312988" y="2312988"/>
          <p14:tracePt t="9627" x="2268538" y="2286000"/>
          <p14:tracePt t="9643" x="2241550" y="2268538"/>
          <p14:tracePt t="9661" x="2179638" y="2224088"/>
          <p14:tracePt t="9677" x="2152650" y="2206625"/>
          <p14:tracePt t="9693" x="2098675" y="2152650"/>
          <p14:tracePt t="9710" x="2054225" y="2116138"/>
          <p14:tracePt t="9727" x="2019300" y="2098675"/>
          <p14:tracePt t="9743" x="1992313" y="2081213"/>
          <p14:tracePt t="9760" x="1992313" y="2071688"/>
          <p14:tracePt t="9777" x="1973263" y="2054225"/>
          <p14:tracePt t="9793" x="1965325" y="2036763"/>
          <p14:tracePt t="9810" x="1965325" y="2009775"/>
          <p14:tracePt t="9827" x="1955800" y="1973263"/>
          <p14:tracePt t="9831" x="1947863" y="1955800"/>
          <p14:tracePt t="9843" x="1938338" y="1947863"/>
          <p14:tracePt t="9861" x="1920875" y="1884363"/>
          <p14:tracePt t="9877" x="1911350" y="1884363"/>
          <p14:tracePt t="9893" x="1893888" y="1849438"/>
          <p14:tracePt t="9910" x="1884363" y="1812925"/>
          <p14:tracePt t="9927" x="1876425" y="1795463"/>
          <p14:tracePt t="9944" x="1876425" y="1785938"/>
          <p14:tracePt t="9960" x="1866900" y="1768475"/>
          <p14:tracePt t="9977" x="1857375" y="1751013"/>
          <p14:tracePt t="9993" x="1849438" y="1733550"/>
          <p14:tracePt t="10010" x="1839913" y="1714500"/>
          <p14:tracePt t="10027" x="1812925" y="1687513"/>
          <p14:tracePt t="10044" x="1804988" y="1679575"/>
          <p14:tracePt t="10061" x="1785938" y="1652588"/>
          <p14:tracePt t="10077" x="1778000" y="1643063"/>
          <p14:tracePt t="10093" x="1741488" y="1625600"/>
          <p14:tracePt t="10110" x="1733550" y="1608138"/>
          <p14:tracePt t="10127" x="1714500" y="1608138"/>
          <p14:tracePt t="10144" x="1687513" y="1589088"/>
          <p14:tracePt t="10160" x="1679575" y="1581150"/>
          <p14:tracePt t="10177" x="1670050" y="1571625"/>
          <p14:tracePt t="10194" x="1652588" y="1554163"/>
          <p14:tracePt t="10210" x="1643063" y="1536700"/>
          <p14:tracePt t="10227" x="1625600" y="1509713"/>
          <p14:tracePt t="10244" x="1616075" y="1500188"/>
          <p14:tracePt t="10260" x="1598613" y="1465263"/>
          <p14:tracePt t="10277" x="1581150" y="1438275"/>
          <p14:tracePt t="10293" x="1563688" y="1420813"/>
          <p14:tracePt t="10310" x="1554163" y="1411288"/>
          <p14:tracePt t="10327" x="1544638" y="1384300"/>
          <p14:tracePt t="10344" x="1527175" y="1366838"/>
          <p14:tracePt t="10360" x="1527175" y="1357313"/>
          <p14:tracePt t="10377" x="1517650" y="1349375"/>
          <p14:tracePt t="10394" x="1517650" y="1330325"/>
          <p14:tracePt t="10410" x="1500188" y="1312863"/>
          <p14:tracePt t="10427" x="1492250" y="1303338"/>
          <p14:tracePt t="10444" x="1482725" y="1285875"/>
          <p14:tracePt t="10461" x="1482725" y="1277938"/>
          <p14:tracePt t="10477" x="1455738" y="1258888"/>
          <p14:tracePt t="10494" x="1446213" y="1241425"/>
          <p14:tracePt t="10510" x="1428750" y="1231900"/>
          <p14:tracePt t="10527" x="1401763" y="1214438"/>
          <p14:tracePt t="10544" x="1374775" y="1206500"/>
          <p14:tracePt t="10560" x="1366838" y="1206500"/>
          <p14:tracePt t="10577" x="1339850" y="1206500"/>
          <p14:tracePt t="10594" x="1303338" y="1206500"/>
          <p14:tracePt t="10610" x="1258888" y="1206500"/>
          <p14:tracePt t="10627" x="1196975" y="1206500"/>
          <p14:tracePt t="10644" x="1169988" y="1206500"/>
          <p14:tracePt t="10661" x="1143000" y="1206500"/>
          <p14:tracePt t="10677" x="1108075" y="1206500"/>
          <p14:tracePt t="10694" x="1089025" y="1206500"/>
          <p14:tracePt t="10710" x="1044575" y="1223963"/>
          <p14:tracePt t="10727" x="1027113" y="1241425"/>
          <p14:tracePt t="10744" x="1009650" y="1250950"/>
          <p14:tracePt t="10760" x="982663" y="1277938"/>
          <p14:tracePt t="10777" x="965200" y="1312863"/>
          <p14:tracePt t="10794" x="946150" y="1349375"/>
          <p14:tracePt t="10810" x="928688" y="1374775"/>
          <p14:tracePt t="10827" x="901700" y="1420813"/>
          <p14:tracePt t="10844" x="874713" y="1482725"/>
          <p14:tracePt t="10861" x="866775" y="1517650"/>
          <p14:tracePt t="10864" x="857250" y="1563688"/>
          <p14:tracePt t="10877" x="849313" y="1625600"/>
          <p14:tracePt t="10894" x="849313" y="1714500"/>
          <p14:tracePt t="10910" x="849313" y="1785938"/>
          <p14:tracePt t="10927" x="849313" y="1893888"/>
          <p14:tracePt t="10944" x="849313" y="1982788"/>
          <p14:tracePt t="10960" x="849313" y="2054225"/>
          <p14:tracePt t="10977" x="857250" y="2125663"/>
          <p14:tracePt t="10994" x="857250" y="2179638"/>
          <p14:tracePt t="11010" x="857250" y="2233613"/>
          <p14:tracePt t="11027" x="857250" y="2305050"/>
          <p14:tracePt t="11044" x="857250" y="2366963"/>
          <p14:tracePt t="11061" x="857250" y="2411413"/>
          <p14:tracePt t="11077" x="866775" y="2473325"/>
          <p14:tracePt t="11094" x="866775" y="2519363"/>
          <p14:tracePt t="11110" x="866775" y="2571750"/>
          <p14:tracePt t="11127" x="866775" y="2635250"/>
          <p14:tracePt t="11144" x="866775" y="2714625"/>
          <p14:tracePt t="11160" x="866775" y="2768600"/>
          <p14:tracePt t="11177" x="866775" y="2813050"/>
          <p14:tracePt t="11194" x="866775" y="2867025"/>
          <p14:tracePt t="11210" x="866775" y="2911475"/>
          <p14:tracePt t="11227" x="866775" y="2947988"/>
          <p14:tracePt t="11244" x="866775" y="3036888"/>
          <p14:tracePt t="11261" x="866775" y="3081338"/>
          <p14:tracePt t="11277" x="866775" y="3197225"/>
          <p14:tracePt t="11294" x="866775" y="3268663"/>
          <p14:tracePt t="11311" x="874713" y="3357563"/>
          <p14:tracePt t="11327" x="901700" y="3430588"/>
          <p14:tracePt t="11344" x="920750" y="3482975"/>
          <p14:tracePt t="11360" x="938213" y="3536950"/>
          <p14:tracePt t="11365" x="938213" y="3563938"/>
          <p14:tracePt t="11378" x="946150" y="3590925"/>
          <p14:tracePt t="11394" x="946150" y="3635375"/>
          <p14:tracePt t="11410" x="965200" y="3670300"/>
          <p14:tracePt t="11427" x="973138" y="3716338"/>
          <p14:tracePt t="11444" x="992188" y="3760788"/>
          <p14:tracePt t="11460" x="1000125" y="3805238"/>
          <p14:tracePt t="11477" x="1017588" y="3859213"/>
          <p14:tracePt t="11494" x="1036638" y="3911600"/>
          <p14:tracePt t="11510" x="1054100" y="3956050"/>
          <p14:tracePt t="11527" x="1071563" y="3992563"/>
          <p14:tracePt t="11544" x="1081088" y="4019550"/>
          <p14:tracePt t="11561" x="1108075" y="4054475"/>
          <p14:tracePt t="11578" x="1116013" y="4090988"/>
          <p14:tracePt t="11594" x="1152525" y="4117975"/>
          <p14:tracePt t="11611" x="1179513" y="4162425"/>
          <p14:tracePt t="11627" x="1223963" y="4189413"/>
          <p14:tracePt t="11644" x="1303338" y="4233863"/>
          <p14:tracePt t="11661" x="1393825" y="4268788"/>
          <p14:tracePt t="11677" x="1509713" y="4322763"/>
          <p14:tracePt t="11694" x="1589088" y="4349750"/>
          <p14:tracePt t="11711" x="1679575" y="4386263"/>
          <p14:tracePt t="11728" x="1758950" y="4411663"/>
          <p14:tracePt t="11744" x="1849438" y="4421188"/>
          <p14:tracePt t="11761" x="1938338" y="4430713"/>
          <p14:tracePt t="11777" x="2071688" y="4448175"/>
          <p14:tracePt t="11794" x="2135188" y="4448175"/>
          <p14:tracePt t="11811" x="2170113" y="4448175"/>
          <p14:tracePt t="11828" x="2224088" y="4448175"/>
          <p14:tracePt t="11845" x="2295525" y="4448175"/>
          <p14:tracePt t="11861" x="2330450" y="4448175"/>
          <p14:tracePt t="11864" x="2357438" y="4448175"/>
          <p14:tracePt t="11877" x="2455863" y="4448175"/>
          <p14:tracePt t="11894" x="2563813" y="4448175"/>
          <p14:tracePt t="11911" x="2635250" y="4438650"/>
          <p14:tracePt t="11927" x="2706688" y="4430713"/>
          <p14:tracePt t="11944" x="2741613" y="4430713"/>
          <p14:tracePt t="11961" x="2805113" y="4421188"/>
          <p14:tracePt t="11978" x="2903538" y="4394200"/>
          <p14:tracePt t="11994" x="2992438" y="4394200"/>
          <p14:tracePt t="12011" x="3108325" y="4386263"/>
          <p14:tracePt t="12028" x="3233738" y="4359275"/>
          <p14:tracePt t="12045" x="3349625" y="4322763"/>
          <p14:tracePt t="12061" x="3376613" y="4314825"/>
          <p14:tracePt t="12077" x="3475038" y="4287838"/>
          <p14:tracePt t="12094" x="3546475" y="4268788"/>
          <p14:tracePt t="12111" x="3617913" y="4268788"/>
          <p14:tracePt t="12128" x="3733800" y="4268788"/>
          <p14:tracePt t="12144" x="3867150" y="4268788"/>
          <p14:tracePt t="12161" x="4010025" y="4260850"/>
          <p14:tracePt t="12177" x="4108450" y="4241800"/>
          <p14:tracePt t="12194" x="4197350" y="4233863"/>
          <p14:tracePt t="12211" x="4314825" y="4206875"/>
          <p14:tracePt t="12228" x="4421188" y="4189413"/>
          <p14:tracePt t="12244" x="4510088" y="4162425"/>
          <p14:tracePt t="12261" x="4537075" y="4162425"/>
          <p14:tracePt t="12277" x="4573588" y="4144963"/>
          <p14:tracePt t="12294" x="4591050" y="4125913"/>
          <p14:tracePt t="12311" x="4600575" y="4108450"/>
          <p14:tracePt t="12328" x="4662488" y="4090988"/>
          <p14:tracePt t="12344" x="4760913" y="4046538"/>
          <p14:tracePt t="12361" x="4814888" y="4019550"/>
          <p14:tracePt t="12378" x="4832350" y="4010025"/>
          <p14:tracePt t="12394" x="4849813" y="3992563"/>
          <p14:tracePt t="12411" x="4867275" y="3965575"/>
          <p14:tracePt t="12427" x="4903788" y="3948113"/>
          <p14:tracePt t="12444" x="4930775" y="3921125"/>
          <p14:tracePt t="12461" x="4948238" y="3894138"/>
          <p14:tracePt t="12477" x="4957763" y="3867150"/>
          <p14:tracePt t="12494" x="4957763" y="3840163"/>
          <p14:tracePt t="12511" x="4957763" y="3805238"/>
          <p14:tracePt t="12528" x="4957763" y="3778250"/>
          <p14:tracePt t="12544" x="4948238" y="3724275"/>
          <p14:tracePt t="12561" x="4930775" y="3689350"/>
          <p14:tracePt t="12578" x="4867275" y="3644900"/>
          <p14:tracePt t="12594" x="4795838" y="3598863"/>
          <p14:tracePt t="12611" x="4689475" y="3554413"/>
          <p14:tracePt t="12628" x="4581525" y="3527425"/>
          <p14:tracePt t="12644" x="4564063" y="3519488"/>
          <p14:tracePt t="12661" x="4519613" y="3509963"/>
          <p14:tracePt t="12678" x="4438650" y="3475038"/>
          <p14:tracePt t="12694" x="4376738" y="3448050"/>
          <p14:tracePt t="12711" x="4305300" y="3438525"/>
          <p14:tracePt t="12728" x="4233863" y="3430588"/>
          <p14:tracePt t="12744" x="4179888" y="3421063"/>
          <p14:tracePt t="12761" x="4135438" y="3411538"/>
          <p14:tracePt t="12778" x="4117975" y="3403600"/>
          <p14:tracePt t="12794" x="4090988" y="3394075"/>
          <p14:tracePt t="12811" x="4064000" y="3394075"/>
          <p14:tracePt t="12828" x="4037013" y="3394075"/>
          <p14:tracePt t="12844" x="4027488" y="3394075"/>
          <p14:tracePt t="12861" x="4010025" y="3394075"/>
          <p14:tracePt t="12878" x="3975100" y="3394075"/>
          <p14:tracePt t="12894" x="3948113" y="3394075"/>
          <p14:tracePt t="12911" x="3884613" y="3421063"/>
          <p14:tracePt t="12928" x="3840163" y="3455988"/>
          <p14:tracePt t="12944" x="3778250" y="3527425"/>
          <p14:tracePt t="12961" x="3724275" y="3590925"/>
          <p14:tracePt t="12978" x="3679825" y="3644900"/>
          <p14:tracePt t="12994" x="3644900" y="3697288"/>
          <p14:tracePt t="13011" x="3635375" y="3751263"/>
          <p14:tracePt t="13028" x="3635375" y="3795713"/>
          <p14:tracePt t="13045" x="3635375" y="3894138"/>
          <p14:tracePt t="13061" x="3635375" y="3921125"/>
          <p14:tracePt t="13078" x="3608388" y="3992563"/>
          <p14:tracePt t="13094" x="3598863" y="4019550"/>
          <p14:tracePt t="13111" x="3573463" y="4064000"/>
          <p14:tracePt t="13128" x="3546475" y="4098925"/>
          <p14:tracePt t="13144" x="3527425" y="4117975"/>
          <p14:tracePt t="13161" x="3509963" y="4125913"/>
          <p14:tracePt t="13178" x="3475038" y="4135438"/>
          <p14:tracePt t="13194" x="3455988" y="4135438"/>
          <p14:tracePt t="13286" x="3448050" y="4135438"/>
          <p14:tracePt t="13302" x="3430588" y="4135438"/>
          <p14:tracePt t="13310" x="3421063" y="4117975"/>
          <p14:tracePt t="13318" x="3421063" y="4081463"/>
          <p14:tracePt t="13328" x="3421063" y="4064000"/>
          <p14:tracePt t="13344" x="3421063" y="4027488"/>
          <p14:tracePt t="13361" x="3421063" y="3965575"/>
          <p14:tracePt t="13378" x="3421063" y="3876675"/>
          <p14:tracePt t="13382" x="3421063" y="3840163"/>
          <p14:tracePt t="13394" x="3421063" y="3805238"/>
          <p14:tracePt t="13411" x="3421063" y="3741738"/>
          <p14:tracePt t="13428" x="3421063" y="3689350"/>
          <p14:tracePt t="13445" x="3421063" y="3598863"/>
          <p14:tracePt t="13461" x="3421063" y="3581400"/>
          <p14:tracePt t="13478" x="3421063" y="3502025"/>
          <p14:tracePt t="13494" x="3421063" y="3465513"/>
          <p14:tracePt t="13511" x="3421063" y="3430588"/>
          <p14:tracePt t="13528" x="3430588" y="3384550"/>
          <p14:tracePt t="13544" x="3438525" y="3357563"/>
          <p14:tracePt t="13561" x="3438525" y="3340100"/>
          <p14:tracePt t="13578" x="3438525" y="3332163"/>
          <p14:tracePt t="13594" x="3438525" y="3322638"/>
          <p14:tracePt t="13611" x="3438525" y="3313113"/>
          <p14:tracePt t="13628" x="3448050" y="3305175"/>
          <p14:tracePt t="13644" x="3448050" y="3295650"/>
          <p14:tracePt t="13766" x="3448050" y="3286125"/>
          <p14:tracePt t="13798" x="3430588" y="3286125"/>
          <p14:tracePt t="13815" x="3421063" y="3286125"/>
          <p14:tracePt t="13831" x="3411538" y="3286125"/>
          <p14:tracePt t="13862" x="3411538" y="3295650"/>
          <p14:tracePt t="13918" x="3403600" y="3295650"/>
          <p14:tracePt t="14030" x="3394075" y="3295650"/>
          <p14:tracePt t="14054" x="3384550" y="3295650"/>
          <p14:tracePt t="14078" x="3384550" y="3286125"/>
          <p14:tracePt t="14094" x="3384550" y="3278188"/>
          <p14:tracePt t="14110" x="3384550" y="3268663"/>
          <p14:tracePt t="14126" x="3384550" y="3260725"/>
          <p14:tracePt t="14278" x="3376613" y="3260725"/>
          <p14:tracePt t="14286" x="3357563" y="3260725"/>
          <p14:tracePt t="14295" x="3349625" y="3260725"/>
          <p14:tracePt t="14311" x="3332163" y="3268663"/>
          <p14:tracePt t="14328" x="3313113" y="3286125"/>
          <p14:tracePt t="14526" x="3322638" y="3286125"/>
          <p14:tracePt t="14534" x="3332163" y="3286125"/>
          <p14:tracePt t="14558" x="3340100" y="3286125"/>
          <p14:tracePt t="14566" x="3349625" y="3278188"/>
          <p14:tracePt t="14583" x="3349625" y="3268663"/>
          <p14:tracePt t="14595" x="3357563" y="3268663"/>
          <p14:tracePt t="14611" x="3367088" y="3260725"/>
          <p14:tracePt t="14628" x="3376613" y="3251200"/>
          <p14:tracePt t="14647" x="3376613" y="3241675"/>
          <p14:tracePt t="15006" x="3376613" y="3251200"/>
          <p14:tracePt t="15015" x="3376613" y="3260725"/>
          <p14:tracePt t="15031" x="3376613" y="3286125"/>
          <p14:tracePt t="15038" x="3376613" y="3295650"/>
          <p14:tracePt t="15048" x="3376613" y="3305175"/>
          <p14:tracePt t="15061" x="3376613" y="3349625"/>
          <p14:tracePt t="15078" x="3376613" y="3384550"/>
          <p14:tracePt t="15095" x="3376613" y="3403600"/>
          <p14:tracePt t="15128" x="3376613" y="3411538"/>
          <p14:tracePt t="15158" x="3376613" y="3430588"/>
          <p14:tracePt t="15174" x="3376613" y="3438525"/>
          <p14:tracePt t="15198" x="3384550" y="3455988"/>
          <p14:tracePt t="15222" x="3384550" y="3465513"/>
          <p14:tracePt t="15238" x="3384550" y="3482975"/>
          <p14:tracePt t="15248" x="3384550" y="3492500"/>
          <p14:tracePt t="15263" x="3384550" y="3509963"/>
          <p14:tracePt t="15270" x="3376613" y="3536950"/>
          <p14:tracePt t="15279" x="3349625" y="3563938"/>
          <p14:tracePt t="15295" x="3241675" y="3625850"/>
          <p14:tracePt t="15312" x="3125788" y="3697288"/>
          <p14:tracePt t="15328" x="2955925" y="3795713"/>
          <p14:tracePt t="15345" x="2795588" y="3894138"/>
          <p14:tracePt t="15361" x="2662238" y="3975100"/>
          <p14:tracePt t="15378" x="2581275" y="4064000"/>
          <p14:tracePt t="15395" x="2536825" y="4125913"/>
          <p14:tracePt t="15411" x="2519363" y="4189413"/>
          <p14:tracePt t="15416" x="2509838" y="4206875"/>
          <p14:tracePt t="15429" x="2500313" y="4251325"/>
          <p14:tracePt t="15461" x="2500313" y="4278313"/>
          <p14:tracePt t="15478" x="2482850" y="4305300"/>
          <p14:tracePt t="15495" x="2473325" y="4314825"/>
          <p14:tracePt t="15511" x="2438400" y="4332288"/>
          <p14:tracePt t="15528" x="2401888" y="4340225"/>
          <p14:tracePt t="15545" x="2349500" y="4340225"/>
          <p14:tracePt t="15561" x="2305050" y="4340225"/>
          <p14:tracePt t="15578" x="2278063" y="4340225"/>
          <p14:tracePt t="15595" x="2251075" y="4340225"/>
          <p14:tracePt t="15631" x="2241550" y="4340225"/>
          <p14:tracePt t="15645" x="2233613" y="4340225"/>
          <p14:tracePt t="15663" x="2224088" y="4340225"/>
          <p14:tracePt t="15678" x="2206625" y="4332288"/>
          <p14:tracePt t="15711" x="2197100" y="4332288"/>
          <p14:tracePt t="15854" x="2187575" y="4322763"/>
          <p14:tracePt t="15870" x="2170113" y="4322763"/>
          <p14:tracePt t="15886" x="2162175" y="4322763"/>
          <p14:tracePt t="15895" x="2152650" y="4332288"/>
          <p14:tracePt t="15902" x="2143125" y="4340225"/>
          <p14:tracePt t="15911" x="2135188" y="4349750"/>
          <p14:tracePt t="15928" x="2125663" y="4349750"/>
          <p14:tracePt t="15982" x="2116138" y="4359275"/>
          <p14:tracePt t="15999" x="2116138" y="4367213"/>
          <p14:tracePt t="16030" x="2116138" y="4386263"/>
          <p14:tracePt t="16038" x="2116138" y="4394200"/>
          <p14:tracePt t="16054" x="2116138" y="4411663"/>
          <p14:tracePt t="16063" x="2116138" y="4421188"/>
          <p14:tracePt t="16079" x="2116138" y="4438650"/>
          <p14:tracePt t="16102" x="2116138" y="4448175"/>
          <p14:tracePt t="16126" x="2116138" y="4465638"/>
          <p14:tracePt t="16142" x="2116138" y="4475163"/>
          <p14:tracePt t="16174" x="2116138" y="4483100"/>
          <p14:tracePt t="16198" x="2116138" y="4492625"/>
          <p14:tracePt t="16414" x="2116138" y="4483100"/>
          <p14:tracePt t="16422" x="2116138" y="4475163"/>
          <p14:tracePt t="16447" x="2135188" y="4465638"/>
          <p14:tracePt t="16454" x="2143125" y="4465638"/>
          <p14:tracePt t="16462" x="2162175" y="4465638"/>
          <p14:tracePt t="16478" x="2206625" y="4465638"/>
          <p14:tracePt t="16495" x="2259013" y="4465638"/>
          <p14:tracePt t="16512" x="2305050" y="4465638"/>
          <p14:tracePt t="16528" x="2339975" y="4465638"/>
          <p14:tracePt t="16545" x="2376488" y="4465638"/>
          <p14:tracePt t="16561" x="2401888" y="4465638"/>
          <p14:tracePt t="16578" x="2455863" y="4465638"/>
          <p14:tracePt t="16595" x="2492375" y="4465638"/>
          <p14:tracePt t="16611" x="2519363" y="4465638"/>
          <p14:tracePt t="16628" x="2563813" y="4465638"/>
          <p14:tracePt t="16645" x="2662238" y="4465638"/>
          <p14:tracePt t="16661" x="2714625" y="4465638"/>
          <p14:tracePt t="16678" x="2760663" y="4465638"/>
          <p14:tracePt t="16695" x="2805113" y="4465638"/>
          <p14:tracePt t="16712" x="2857500" y="4465638"/>
          <p14:tracePt t="16728" x="2903538" y="4465638"/>
          <p14:tracePt t="16745" x="2974975" y="4465638"/>
          <p14:tracePt t="16762" x="3071813" y="4465638"/>
          <p14:tracePt t="16778" x="3170238" y="4465638"/>
          <p14:tracePt t="16795" x="3260725" y="4465638"/>
          <p14:tracePt t="16812" x="3322638" y="4465638"/>
          <p14:tracePt t="16829" x="3394075" y="4465638"/>
          <p14:tracePt t="16845" x="3430588" y="4465638"/>
          <p14:tracePt t="16862" x="3527425" y="4465638"/>
          <p14:tracePt t="16878" x="3617913" y="4465638"/>
          <p14:tracePt t="16895" x="3706813" y="4465638"/>
          <p14:tracePt t="16912" x="3795713" y="4465638"/>
          <p14:tracePt t="16928" x="3867150" y="4465638"/>
          <p14:tracePt t="16945" x="3911600" y="4465638"/>
          <p14:tracePt t="16962" x="3956050" y="4465638"/>
          <p14:tracePt t="16966" x="3983038" y="4465638"/>
          <p14:tracePt t="16978" x="4010025" y="4465638"/>
          <p14:tracePt t="16995" x="4064000" y="4465638"/>
          <p14:tracePt t="17012" x="4090988" y="4465638"/>
          <p14:tracePt t="17028" x="4125913" y="4465638"/>
          <p14:tracePt t="17045" x="4152900" y="4465638"/>
          <p14:tracePt t="17062" x="4179888" y="4465638"/>
          <p14:tracePt t="17078" x="4197350" y="4465638"/>
          <p14:tracePt t="17095" x="4216400" y="4465638"/>
          <p14:tracePt t="17112" x="4224338" y="4465638"/>
          <p14:tracePt t="17128" x="4243388" y="4457700"/>
          <p14:tracePt t="17145" x="4260850" y="4457700"/>
          <p14:tracePt t="17162" x="4278313" y="4457700"/>
          <p14:tracePt t="17222" x="4287838" y="4457700"/>
          <p14:tracePt t="17231" x="4287838" y="4448175"/>
          <p14:tracePt t="17238" x="4295775" y="4448175"/>
          <p14:tracePt t="17254" x="4295775" y="4438650"/>
          <p14:tracePt t="17263" x="4305300" y="4438650"/>
          <p14:tracePt t="17279" x="4314825" y="4438650"/>
          <p14:tracePt t="17870" x="4322763" y="4438650"/>
          <p14:tracePt t="17894" x="4322763" y="4421188"/>
          <p14:tracePt t="17902" x="4322763" y="4411663"/>
          <p14:tracePt t="17918" x="4322763" y="4386263"/>
          <p14:tracePt t="17928" x="4322763" y="4367213"/>
          <p14:tracePt t="17945" x="4322763" y="4322763"/>
          <p14:tracePt t="17962" x="4322763" y="4268788"/>
          <p14:tracePt t="17966" x="4322763" y="4233863"/>
          <p14:tracePt t="17979" x="4322763" y="4216400"/>
          <p14:tracePt t="17995" x="4322763" y="4162425"/>
          <p14:tracePt t="18013" x="4322763" y="4125913"/>
          <p14:tracePt t="18029" x="4322763" y="4108450"/>
          <p14:tracePt t="18045" x="4322763" y="4064000"/>
          <p14:tracePt t="18062" x="4322763" y="4037013"/>
          <p14:tracePt t="18079" x="4322763" y="4010025"/>
          <p14:tracePt t="18095" x="4322763" y="3992563"/>
          <p14:tracePt t="18112" x="4322763" y="3983038"/>
          <p14:tracePt t="18129" x="4322763" y="3975100"/>
          <p14:tracePt t="18145" x="4322763" y="3965575"/>
          <p14:tracePt t="18162" x="4322763" y="3948113"/>
          <p14:tracePt t="18179" x="4322763" y="3921125"/>
          <p14:tracePt t="18195" x="4322763" y="3867150"/>
          <p14:tracePt t="18212" x="4322763" y="3795713"/>
          <p14:tracePt t="18229" x="4322763" y="3724275"/>
          <p14:tracePt t="18245" x="4322763" y="3644900"/>
          <p14:tracePt t="18262" x="4322763" y="3581400"/>
          <p14:tracePt t="18279" x="4322763" y="3527425"/>
          <p14:tracePt t="18295" x="4322763" y="3475038"/>
          <p14:tracePt t="18312" x="4322763" y="3438525"/>
          <p14:tracePt t="18329" x="4322763" y="3421063"/>
          <p14:tracePt t="18362" x="4314825" y="3411538"/>
          <p14:tracePt t="18406" x="4305300" y="3411538"/>
          <p14:tracePt t="18430" x="4295775" y="3411538"/>
          <p14:tracePt t="18446" x="4287838" y="3411538"/>
          <p14:tracePt t="18454" x="4278313" y="3411538"/>
          <p14:tracePt t="18510" x="4268788" y="3411538"/>
          <p14:tracePt t="18526" x="4260850" y="3411538"/>
          <p14:tracePt t="18534" x="4251325" y="3411538"/>
          <p14:tracePt t="18545" x="4224338" y="3421063"/>
          <p14:tracePt t="18562" x="4216400" y="3421063"/>
          <p14:tracePt t="18579" x="4170363" y="3438525"/>
          <p14:tracePt t="18595" x="4152900" y="3438525"/>
          <p14:tracePt t="18613" x="4098925" y="3448050"/>
          <p14:tracePt t="18629" x="4081463" y="3448050"/>
          <p14:tracePt t="18645" x="4054475" y="3455988"/>
          <p14:tracePt t="18679" x="4046538" y="3455988"/>
          <p14:tracePt t="18726" x="4037013" y="3455988"/>
          <p14:tracePt t="18742" x="4027488" y="3455988"/>
          <p14:tracePt t="18758" x="4019550" y="3455988"/>
          <p14:tracePt t="18766" x="4010025" y="3455988"/>
          <p14:tracePt t="18779" x="4002088" y="3455988"/>
          <p14:tracePt t="18795" x="3965575" y="3430588"/>
          <p14:tracePt t="18812" x="3930650" y="3430588"/>
          <p14:tracePt t="18829" x="3894138" y="3411538"/>
          <p14:tracePt t="18846" x="3849688" y="3411538"/>
          <p14:tracePt t="18862" x="3813175" y="3411538"/>
          <p14:tracePt t="18879" x="3805238" y="3411538"/>
          <p14:tracePt t="18895" x="3787775" y="3403600"/>
          <p14:tracePt t="18912" x="3760788" y="3403600"/>
          <p14:tracePt t="18929" x="3716338" y="3394075"/>
          <p14:tracePt t="18946" x="3697288" y="3394075"/>
          <p14:tracePt t="18962" x="3679825" y="3384550"/>
          <p14:tracePt t="18990" x="3670300" y="3384550"/>
          <p14:tracePt t="19006" x="3662363" y="3376613"/>
          <p14:tracePt t="19022" x="3644900" y="3376613"/>
          <p14:tracePt t="19031" x="3625850" y="3367088"/>
          <p14:tracePt t="19054" x="3617913" y="3367088"/>
          <p14:tracePt t="19070" x="3608388" y="3367088"/>
          <p14:tracePt t="19079" x="3608388" y="3357563"/>
          <p14:tracePt t="19096" x="3598863" y="3349625"/>
          <p14:tracePt t="19126" x="3590925" y="3349625"/>
          <p14:tracePt t="19142" x="3590925" y="3340100"/>
          <p14:tracePt t="19191" x="3590925" y="3332163"/>
          <p14:tracePt t="19214" x="3590925" y="3322638"/>
          <p14:tracePt t="19222" x="3590925" y="3313113"/>
          <p14:tracePt t="19231" x="3590925" y="3305175"/>
          <p14:tracePt t="19262" x="3590925" y="3295650"/>
          <p14:tracePt t="19326" x="3590925" y="3286125"/>
          <p14:tracePt t="19334" x="3590925" y="3278188"/>
          <p14:tracePt t="19670" x="3581400" y="3286125"/>
          <p14:tracePt t="19679" x="3573463" y="3286125"/>
          <p14:tracePt t="19686" x="3563938" y="3286125"/>
          <p14:tracePt t="19696" x="3536950" y="3295650"/>
          <p14:tracePt t="19712" x="3536950" y="3305175"/>
          <p14:tracePt t="19854" x="3519488" y="3305175"/>
          <p14:tracePt t="19862" x="3482975" y="3305175"/>
          <p14:tracePt t="19870" x="3438525" y="3295650"/>
          <p14:tracePt t="19879" x="3403600" y="3286125"/>
          <p14:tracePt t="19896" x="3367088" y="3278188"/>
          <p14:tracePt t="19912" x="3340100" y="3268663"/>
          <p14:tracePt t="19929" x="3332163" y="3260725"/>
          <p14:tracePt t="19946" x="3322638" y="3260725"/>
          <p14:tracePt t="19963" x="3313113" y="3251200"/>
          <p14:tracePt t="19979" x="3313113" y="3241675"/>
          <p14:tracePt t="19996" x="3313113" y="3214688"/>
          <p14:tracePt t="20013" x="3305175" y="3206750"/>
          <p14:tracePt t="20029" x="3305175" y="3179763"/>
          <p14:tracePt t="20046" x="3305175" y="3162300"/>
          <p14:tracePt t="20062" x="3286125" y="3117850"/>
          <p14:tracePt t="20079" x="3268663" y="3108325"/>
          <p14:tracePt t="20096" x="3251200" y="3090863"/>
          <p14:tracePt t="20112" x="3224213" y="3081338"/>
          <p14:tracePt t="20129" x="3143250" y="3071813"/>
          <p14:tracePt t="20146" x="3036888" y="3071813"/>
          <p14:tracePt t="20162" x="2928938" y="3071813"/>
          <p14:tracePt t="20179" x="2867025" y="3071813"/>
          <p14:tracePt t="20196" x="2832100" y="3071813"/>
          <p14:tracePt t="20213" x="2795588" y="3071813"/>
          <p14:tracePt t="20229" x="2778125" y="3071813"/>
          <p14:tracePt t="20246" x="2751138" y="3071813"/>
          <p14:tracePt t="20262" x="2741613" y="3071813"/>
          <p14:tracePt t="20279" x="2724150" y="3071813"/>
          <p14:tracePt t="20296" x="2706688" y="3063875"/>
          <p14:tracePt t="20312" x="2697163" y="3063875"/>
          <p14:tracePt t="20329" x="2670175" y="3063875"/>
          <p14:tracePt t="20346" x="2652713" y="3054350"/>
          <p14:tracePt t="20362" x="2617788" y="3054350"/>
          <p14:tracePt t="20379" x="2571750" y="3054350"/>
          <p14:tracePt t="20396" x="2509838" y="3054350"/>
          <p14:tracePt t="20413" x="2447925" y="3054350"/>
          <p14:tracePt t="20429" x="2411413" y="3054350"/>
          <p14:tracePt t="20446" x="2401888" y="3054350"/>
          <p14:tracePt t="20462" x="2393950" y="3054350"/>
          <p14:tracePt t="20502" x="2384425" y="3046413"/>
          <p14:tracePt t="20526" x="2376488" y="3046413"/>
          <p14:tracePt t="20534" x="2357438" y="3046413"/>
          <p14:tracePt t="20551" x="2339975" y="3046413"/>
          <p14:tracePt t="20562" x="2330450" y="3046413"/>
          <p14:tracePt t="20579" x="2312988" y="3046413"/>
          <p14:tracePt t="20596" x="2295525" y="3036888"/>
          <p14:tracePt t="20613" x="2286000" y="3036888"/>
          <p14:tracePt t="20629" x="2268538" y="3027363"/>
          <p14:tracePt t="20646" x="2259013" y="3019425"/>
          <p14:tracePt t="20678" x="2251075" y="3009900"/>
          <p14:tracePt t="20726" x="2241550" y="3009900"/>
          <p14:tracePt t="20734" x="2233613" y="3009900"/>
          <p14:tracePt t="20746" x="2233613" y="3000375"/>
          <p14:tracePt t="20762" x="2206625" y="2992438"/>
          <p14:tracePt t="20796" x="2187575" y="2974975"/>
          <p14:tracePt t="20813" x="2179638" y="2965450"/>
          <p14:tracePt t="20829" x="2170113" y="2928938"/>
          <p14:tracePt t="20846" x="2170113" y="2921000"/>
          <p14:tracePt t="20863" x="2152650" y="2903538"/>
          <p14:tracePt t="20879" x="2152650" y="2884488"/>
          <p14:tracePt t="20896" x="2143125" y="2867025"/>
          <p14:tracePt t="20929" x="2143125" y="2857500"/>
          <p14:tracePt t="20946" x="2143125" y="2849563"/>
          <p14:tracePt t="20963" x="2143125" y="2840038"/>
          <p14:tracePt t="21902" x="2135188" y="2832100"/>
          <p14:tracePt t="21910" x="2125663" y="2849563"/>
          <p14:tracePt t="21918" x="2116138" y="2903538"/>
          <p14:tracePt t="21929" x="2108200" y="2928938"/>
          <p14:tracePt t="21946" x="2098675" y="3036888"/>
          <p14:tracePt t="21963" x="2071688" y="3152775"/>
          <p14:tracePt t="21979" x="2063750" y="3305175"/>
          <p14:tracePt t="21996" x="2036763" y="3421063"/>
          <p14:tracePt t="22013" x="2009775" y="3617913"/>
          <p14:tracePt t="22029" x="1982788" y="3716338"/>
          <p14:tracePt t="22046" x="1973263" y="3751263"/>
          <p14:tracePt t="22063" x="1955800" y="3805238"/>
          <p14:tracePt t="22079" x="1955800" y="3840163"/>
          <p14:tracePt t="22096" x="1955800" y="3876675"/>
          <p14:tracePt t="22113" x="1955800" y="3930650"/>
          <p14:tracePt t="22130" x="1955800" y="3983038"/>
          <p14:tracePt t="22146" x="1955800" y="4019550"/>
          <p14:tracePt t="22163" x="1955800" y="4027488"/>
          <p14:tracePt t="22179" x="1955800" y="4037013"/>
          <p14:tracePt t="22206" x="1955800" y="4046538"/>
          <p14:tracePt t="22215" x="1955800" y="4054475"/>
          <p14:tracePt t="22230" x="1955800" y="4073525"/>
          <p14:tracePt t="22246" x="1955800" y="4098925"/>
          <p14:tracePt t="22263" x="1955800" y="4135438"/>
          <p14:tracePt t="22279" x="1955800" y="4162425"/>
          <p14:tracePt t="22296" x="1955800" y="4189413"/>
          <p14:tracePt t="22313" x="1955800" y="4224338"/>
          <p14:tracePt t="22330" x="1955800" y="4233863"/>
          <p14:tracePt t="22346" x="1955800" y="4241800"/>
          <p14:tracePt t="22422" x="1955800" y="4233863"/>
          <p14:tracePt t="22430" x="1982788" y="4206875"/>
          <p14:tracePt t="22438" x="2027238" y="4179888"/>
          <p14:tracePt t="22447" x="2081213" y="4125913"/>
          <p14:tracePt t="22463" x="2187575" y="3975100"/>
          <p14:tracePt t="22480" x="2251075" y="3822700"/>
          <p14:tracePt t="22496" x="2268538" y="3697288"/>
          <p14:tracePt t="22513" x="2268538" y="3644900"/>
          <p14:tracePt t="22530" x="2278063" y="3608388"/>
          <p14:tracePt t="22534" x="2278063" y="3598863"/>
          <p14:tracePt t="22546" x="2286000" y="3573463"/>
          <p14:tracePt t="22563" x="2305050" y="3536950"/>
          <p14:tracePt t="22580" x="2339975" y="3438525"/>
          <p14:tracePt t="22597" x="2349500" y="3376613"/>
          <p14:tracePt t="22613" x="2357438" y="3332163"/>
          <p14:tracePt t="22630" x="2376488" y="3286125"/>
          <p14:tracePt t="22646" x="2384425" y="3233738"/>
          <p14:tracePt t="22663" x="2384425" y="3179763"/>
          <p14:tracePt t="22680" x="2384425" y="3143250"/>
          <p14:tracePt t="22697" x="2384425" y="3098800"/>
          <p14:tracePt t="22713" x="2384425" y="3063875"/>
          <p14:tracePt t="22730" x="2384425" y="3036888"/>
          <p14:tracePt t="22746" x="2384425" y="3009900"/>
          <p14:tracePt t="22763" x="2384425" y="2974975"/>
          <p14:tracePt t="22780" x="2393950" y="2938463"/>
          <p14:tracePt t="22797" x="2393950" y="2921000"/>
          <p14:tracePt t="22813" x="2411413" y="2903538"/>
          <p14:tracePt t="22830" x="2411413" y="2876550"/>
          <p14:tracePt t="22846" x="2411413" y="2857500"/>
          <p14:tracePt t="22863" x="2411413" y="2849563"/>
          <p14:tracePt t="22896" x="2401888" y="2849563"/>
          <p14:tracePt t="22918" x="2401888" y="2840038"/>
          <p14:tracePt t="22942" x="2384425" y="2832100"/>
          <p14:tracePt t="22982" x="2376488" y="2822575"/>
          <p14:tracePt t="22990" x="2366963" y="2813050"/>
          <p14:tracePt t="23000" x="2366963" y="2805113"/>
          <p14:tracePt t="23016" x="2357438" y="2795588"/>
          <p14:tracePt t="23046" x="2349500" y="2786063"/>
          <p14:tracePt t="23062" x="2349500" y="2778125"/>
          <p14:tracePt t="23110" x="2330450" y="2760663"/>
          <p14:tracePt t="23142" x="2322513" y="2751138"/>
          <p14:tracePt t="23390" x="2312988" y="2751138"/>
          <p14:tracePt t="23414" x="2305050" y="2751138"/>
          <p14:tracePt t="23430" x="2295525" y="2751138"/>
          <p14:tracePt t="23438" x="2286000" y="2751138"/>
          <p14:tracePt t="23454" x="2278063" y="2751138"/>
          <p14:tracePt t="23734" x="2268538" y="2751138"/>
          <p14:tracePt t="23742" x="2259013" y="2751138"/>
          <p14:tracePt t="23751" x="2251075" y="2751138"/>
          <p14:tracePt t="23767" x="2241550" y="2751138"/>
          <p14:tracePt t="23783" x="2233613" y="2751138"/>
          <p14:tracePt t="23806" x="2224088" y="2751138"/>
          <p14:tracePt t="23870" x="2214563" y="2751138"/>
          <p14:tracePt t="24702" x="2214563" y="2778125"/>
          <p14:tracePt t="24718" x="2214563" y="2795588"/>
          <p14:tracePt t="24726" x="2214563" y="2805113"/>
          <p14:tracePt t="24734" x="2214563" y="2832100"/>
          <p14:tracePt t="24747" x="2206625" y="2840038"/>
          <p14:tracePt t="24763" x="2197100" y="2857500"/>
          <p14:tracePt t="24780" x="2187575" y="2876550"/>
          <p14:tracePt t="24797" x="2187575" y="2884488"/>
          <p14:tracePt t="24813" x="2179638" y="2894013"/>
          <p14:tracePt t="24854" x="2170113" y="2903538"/>
          <p14:tracePt t="24863" x="2170113" y="2911475"/>
          <p14:tracePt t="24880" x="2162175" y="2938463"/>
          <p14:tracePt t="24897" x="2152650" y="2947988"/>
          <p14:tracePt t="25038" x="2152650" y="2928938"/>
          <p14:tracePt t="25046" x="2152650" y="2911475"/>
          <p14:tracePt t="25054" x="2152650" y="2894013"/>
          <p14:tracePt t="25064" x="2152650" y="2884488"/>
          <p14:tracePt t="25080" x="2152650" y="2867025"/>
          <p14:tracePt t="25097" x="2152650" y="2857500"/>
          <p14:tracePt t="25118" x="2152650" y="2840038"/>
          <p14:tracePt t="25222" x="2152650" y="2849563"/>
          <p14:tracePt t="25230" x="2152650" y="2884488"/>
          <p14:tracePt t="25238" x="2152650" y="2903538"/>
          <p14:tracePt t="25247" x="2152650" y="2928938"/>
          <p14:tracePt t="25264" x="2152650" y="2947988"/>
          <p14:tracePt t="25280" x="2152650" y="2965450"/>
          <p14:tracePt t="25297" x="2152650" y="2974975"/>
          <p14:tracePt t="25314" x="2152650" y="2982913"/>
          <p14:tracePt t="25526" x="2152650" y="2974975"/>
          <p14:tracePt t="25534" x="2152650" y="2965450"/>
          <p14:tracePt t="25550" x="2152650" y="2955925"/>
          <p14:tracePt t="25582" x="2152650" y="2947988"/>
          <p14:tracePt t="25590" x="2152650" y="2938463"/>
          <p14:tracePt t="25606" x="2152650" y="2928938"/>
          <p14:tracePt t="25614" x="2152650" y="2921000"/>
          <p14:tracePt t="25630" x="2152650" y="2903538"/>
          <p14:tracePt t="25647" x="2152650" y="2876550"/>
          <p14:tracePt t="25664" x="2152650" y="2857500"/>
          <p14:tracePt t="25680" x="2152650" y="2849563"/>
          <p14:tracePt t="25697" x="2152650" y="2840038"/>
          <p14:tracePt t="25714" x="2152650" y="2822575"/>
          <p14:tracePt t="25747" x="2152650" y="2813050"/>
          <p14:tracePt t="26254" x="2152650" y="2822575"/>
          <p14:tracePt t="26262" x="2152650" y="2832100"/>
          <p14:tracePt t="26270" x="2152650" y="2849563"/>
          <p14:tracePt t="26286" x="2152650" y="2857500"/>
          <p14:tracePt t="26302" x="2152650" y="2876550"/>
          <p14:tracePt t="26318" x="2152650" y="2884488"/>
          <p14:tracePt t="26334" x="2152650" y="2894013"/>
          <p14:tracePt t="26347" x="2152650" y="2903538"/>
          <p14:tracePt t="26364" x="2152650" y="2928938"/>
          <p14:tracePt t="26381" x="2152650" y="2938463"/>
          <p14:tracePt t="26397" x="2152650" y="2982913"/>
          <p14:tracePt t="26414" x="2152650" y="2992438"/>
          <p14:tracePt t="26430" x="2152650" y="3000375"/>
          <p14:tracePt t="26464" x="2152650" y="3009900"/>
          <p14:tracePt t="26486" x="2152650" y="3019425"/>
          <p14:tracePt t="26550" x="2162175" y="3027363"/>
          <p14:tracePt t="26582" x="2162175" y="3036888"/>
          <p14:tracePt t="26590" x="2162175" y="3046413"/>
          <p14:tracePt t="26918" x="2170113" y="3046413"/>
          <p14:tracePt t="26942" x="2179638" y="3036888"/>
          <p14:tracePt t="26966" x="2187575" y="3027363"/>
          <p14:tracePt t="26974" x="2187575" y="3019425"/>
          <p14:tracePt t="27022" x="2197100" y="3009900"/>
          <p14:tracePt t="27222" x="2206625" y="3000375"/>
          <p14:tracePt t="27430" x="2214563" y="3000375"/>
          <p14:tracePt t="27446" x="2214563" y="3019425"/>
          <p14:tracePt t="27454" x="2214563" y="3027363"/>
          <p14:tracePt t="27464" x="2214563" y="3046413"/>
          <p14:tracePt t="27481" x="2214563" y="3054350"/>
          <p14:tracePt t="27498" x="2214563" y="3071813"/>
          <p14:tracePt t="27514" x="2214563" y="3081338"/>
          <p14:tracePt t="27531" x="2214563" y="3098800"/>
          <p14:tracePt t="27550" x="2214563" y="3108325"/>
          <p14:tracePt t="27598" x="2214563" y="3117850"/>
          <p14:tracePt t="27606" x="2206625" y="3135313"/>
          <p14:tracePt t="27630" x="2197100" y="3143250"/>
          <p14:tracePt t="27638" x="2197100" y="3152775"/>
          <p14:tracePt t="27647" x="2187575" y="3170238"/>
          <p14:tracePt t="27664" x="2187575" y="3179763"/>
          <p14:tracePt t="27681" x="2179638" y="3189288"/>
          <p14:tracePt t="27698" x="2179638" y="3206750"/>
          <p14:tracePt t="27714" x="2170113" y="3214688"/>
          <p14:tracePt t="27747" x="2170113" y="3233738"/>
          <p14:tracePt t="27798" x="2170113" y="3241675"/>
          <p14:tracePt t="27838" x="2170113" y="3251200"/>
          <p14:tracePt t="27878" x="2170113" y="3260725"/>
          <p14:tracePt t="28166" x="2197100" y="3260725"/>
          <p14:tracePt t="28198" x="2206625" y="3251200"/>
          <p14:tracePt t="28638" x="2206625" y="3260725"/>
          <p14:tracePt t="28646" x="2206625" y="3268663"/>
          <p14:tracePt t="28654" x="2206625" y="3278188"/>
          <p14:tracePt t="28664" x="2206625" y="3295650"/>
          <p14:tracePt t="28681" x="2206625" y="3322638"/>
          <p14:tracePt t="28698" x="2206625" y="3349625"/>
          <p14:tracePt t="28714" x="2206625" y="3357563"/>
          <p14:tracePt t="28731" x="2206625" y="3376613"/>
          <p14:tracePt t="28748" x="2206625" y="3384550"/>
          <p14:tracePt t="28764" x="2206625" y="3394075"/>
          <p14:tracePt t="28781" x="2206625" y="3421063"/>
          <p14:tracePt t="28798" x="2206625" y="3430588"/>
          <p14:tracePt t="28814" x="2206625" y="3438525"/>
          <p14:tracePt t="28831" x="2206625" y="3455988"/>
          <p14:tracePt t="28864" x="2206625" y="3475038"/>
          <p14:tracePt t="28881" x="2206625" y="3482975"/>
          <p14:tracePt t="28974" x="2206625" y="3502025"/>
          <p14:tracePt t="29022" x="2224088" y="3509963"/>
          <p14:tracePt t="29174" x="2224088" y="3519488"/>
          <p14:tracePt t="29222" x="2241550" y="3519488"/>
          <p14:tracePt t="29238" x="2251075" y="3519488"/>
          <p14:tracePt t="29246" x="2251075" y="3509963"/>
          <p14:tracePt t="29254" x="2268538" y="3509963"/>
          <p14:tracePt t="29264" x="2305050" y="3509963"/>
          <p14:tracePt t="29281" x="2384425" y="3509963"/>
          <p14:tracePt t="29298" x="2519363" y="3509963"/>
          <p14:tracePt t="29314" x="2608263" y="3519488"/>
          <p14:tracePt t="29331" x="2643188" y="3519488"/>
          <p14:tracePt t="29348" x="2662238" y="3519488"/>
          <p14:tracePt t="29374" x="2670175" y="3519488"/>
          <p14:tracePt t="29406" x="2679700" y="3509963"/>
          <p14:tracePt t="29462" x="2679700" y="3502025"/>
          <p14:tracePt t="29486" x="2662238" y="3502025"/>
          <p14:tracePt t="29494" x="2625725" y="3502025"/>
          <p14:tracePt t="29510" x="2608263" y="3502025"/>
          <p14:tracePt t="29518" x="2571750" y="3509963"/>
          <p14:tracePt t="29531" x="2554288" y="3509963"/>
          <p14:tracePt t="29548" x="2519363" y="3509963"/>
          <p14:tracePt t="29564" x="2500313" y="3509963"/>
          <p14:tracePt t="29581" x="2455863" y="3509963"/>
          <p14:tracePt t="29598" x="2411413" y="3509963"/>
          <p14:tracePt t="29615" x="2366963" y="3509963"/>
          <p14:tracePt t="29631" x="2339975" y="3509963"/>
          <p14:tracePt t="29648" x="2322513" y="3509963"/>
          <p14:tracePt t="29664" x="2312988" y="3502025"/>
          <p14:tracePt t="29681" x="2295525" y="3502025"/>
          <p14:tracePt t="29698" x="2286000" y="3502025"/>
          <p14:tracePt t="29766" x="2278063" y="3502025"/>
          <p14:tracePt t="29774" x="2259013" y="3502025"/>
          <p14:tracePt t="29790" x="2241550" y="3502025"/>
          <p14:tracePt t="29814" x="2233613" y="3502025"/>
          <p14:tracePt t="29918" x="2224088" y="3502025"/>
          <p14:tracePt t="30150" x="2224088" y="3482975"/>
          <p14:tracePt t="30158" x="2224088" y="3475038"/>
          <p14:tracePt t="30167" x="2224088" y="3455988"/>
          <p14:tracePt t="30181" x="2233613" y="3411538"/>
          <p14:tracePt t="30198" x="2241550" y="3394075"/>
          <p14:tracePt t="30215" x="2241550" y="3376613"/>
          <p14:tracePt t="30231" x="2251075" y="3357563"/>
          <p14:tracePt t="30248" x="2251075" y="3340100"/>
          <p14:tracePt t="30265" x="2251075" y="3322638"/>
          <p14:tracePt t="30281" x="2251075" y="3278188"/>
          <p14:tracePt t="30298" x="2251075" y="3251200"/>
          <p14:tracePt t="30315" x="2251075" y="3233738"/>
          <p14:tracePt t="30331" x="2251075" y="3206750"/>
          <p14:tracePt t="30367" x="2251075" y="3197225"/>
          <p14:tracePt t="30478" x="2241550" y="3197225"/>
          <p14:tracePt t="30494" x="2233613" y="3206750"/>
          <p14:tracePt t="30502" x="2224088" y="3233738"/>
          <p14:tracePt t="30515" x="2214563" y="3251200"/>
          <p14:tracePt t="30532" x="2206625" y="3313113"/>
          <p14:tracePt t="30549" x="2197100" y="3357563"/>
          <p14:tracePt t="30565" x="2197100" y="3376613"/>
          <p14:tracePt t="30581" x="2179638" y="3384550"/>
          <p14:tracePt t="30614" x="2179638" y="3394075"/>
          <p14:tracePt t="30654" x="2179638" y="3403600"/>
          <p14:tracePt t="30670" x="2170113" y="3403600"/>
          <p14:tracePt t="31430" x="2170113" y="3411538"/>
          <p14:tracePt t="31446" x="2162175" y="3411538"/>
          <p14:tracePt t="31582" x="2152650" y="3411538"/>
          <p14:tracePt t="31590" x="2152650" y="3430588"/>
          <p14:tracePt t="31598" x="2152650" y="3438525"/>
          <p14:tracePt t="31615" x="2179638" y="3482975"/>
          <p14:tracePt t="31632" x="2268538" y="3546475"/>
          <p14:tracePt t="31648" x="2420938" y="3598863"/>
          <p14:tracePt t="31665" x="2617788" y="3697288"/>
          <p14:tracePt t="31682" x="2795588" y="3778250"/>
          <p14:tracePt t="31698" x="2894013" y="3813175"/>
          <p14:tracePt t="31715" x="2911475" y="3822700"/>
          <p14:tracePt t="31782" x="2911475" y="3832225"/>
          <p14:tracePt t="31798" x="2911475" y="3849688"/>
          <p14:tracePt t="31806" x="2911475" y="3859213"/>
          <p14:tracePt t="31815" x="2911475" y="3876675"/>
          <p14:tracePt t="31832" x="2911475" y="3956050"/>
          <p14:tracePt t="31848" x="2884488" y="4064000"/>
          <p14:tracePt t="31865" x="2867025" y="4135438"/>
          <p14:tracePt t="31882" x="2857500" y="4162425"/>
          <p14:tracePt t="31898" x="2857500" y="4170363"/>
          <p14:tracePt t="31942" x="2849563" y="4170363"/>
          <p14:tracePt t="31974" x="2832100" y="4189413"/>
          <p14:tracePt t="31982" x="2813050" y="4189413"/>
          <p14:tracePt t="31990" x="2786063" y="4206875"/>
          <p14:tracePt t="31999" x="2760663" y="4206875"/>
          <p14:tracePt t="32015" x="2724150" y="4216400"/>
          <p14:tracePt t="32032" x="2697163" y="4216400"/>
          <p14:tracePt t="32048" x="2670175" y="4216400"/>
          <p14:tracePt t="32065" x="2617788" y="4216400"/>
          <p14:tracePt t="32082" x="2590800" y="4216400"/>
          <p14:tracePt t="32098" x="2563813" y="4216400"/>
          <p14:tracePt t="32115" x="2536825" y="4216400"/>
          <p14:tracePt t="32119" x="2527300" y="4216400"/>
          <p14:tracePt t="32134" x="2509838" y="4216400"/>
          <p14:tracePt t="32182" x="2500313" y="4216400"/>
          <p14:tracePt t="32199" x="2482850" y="4216400"/>
          <p14:tracePt t="32206" x="2455863" y="4189413"/>
          <p14:tracePt t="32215" x="2428875" y="4152900"/>
          <p14:tracePt t="32232" x="2428875" y="4117975"/>
          <p14:tracePt t="32248" x="2420938" y="4081463"/>
          <p14:tracePt t="32265" x="2420938" y="4054475"/>
          <p14:tracePt t="32282" x="2420938" y="4027488"/>
          <p14:tracePt t="32298" x="2420938" y="3992563"/>
          <p14:tracePt t="32315" x="2420938" y="3975100"/>
          <p14:tracePt t="32351" x="2420938" y="3965575"/>
          <p14:tracePt t="32406" x="2420938" y="3956050"/>
          <p14:tracePt t="32414" x="2420938" y="3948113"/>
          <p14:tracePt t="32750" x="2428875" y="3938588"/>
          <p14:tracePt t="32758" x="2465388" y="3903663"/>
          <p14:tracePt t="32767" x="2527300" y="3867150"/>
          <p14:tracePt t="32782" x="2724150" y="3805238"/>
          <p14:tracePt t="32799" x="2903538" y="3795713"/>
          <p14:tracePt t="32815" x="3046413" y="3795713"/>
          <p14:tracePt t="32832" x="3125788" y="3813175"/>
          <p14:tracePt t="32849" x="3170238" y="3849688"/>
          <p14:tracePt t="32865" x="3214688" y="3911600"/>
          <p14:tracePt t="32882" x="3251200" y="4002088"/>
          <p14:tracePt t="32899" x="3251200" y="4046538"/>
          <p14:tracePt t="32915" x="3251200" y="4073525"/>
          <p14:tracePt t="32932" x="3251200" y="4090988"/>
          <p14:tracePt t="32949" x="3189288" y="4125913"/>
          <p14:tracePt t="32965" x="2947988" y="4152900"/>
          <p14:tracePt t="32982" x="2733675" y="4152900"/>
          <p14:tracePt t="32999" x="2546350" y="4152900"/>
          <p14:tracePt t="33015" x="2447925" y="4152900"/>
          <p14:tracePt t="33032" x="2428875" y="4152900"/>
          <p14:tracePt t="33078" x="2428875" y="4144963"/>
          <p14:tracePt t="33094" x="2428875" y="4125913"/>
          <p14:tracePt t="33102" x="2428875" y="4117975"/>
          <p14:tracePt t="33115" x="2428875" y="4098925"/>
          <p14:tracePt t="33135" x="2428875" y="4081463"/>
          <p14:tracePt t="33152" x="2428875" y="4073525"/>
          <p14:tracePt t="33168" x="2428875" y="4064000"/>
          <p14:tracePt t="33182" x="2438400" y="4064000"/>
          <p14:tracePt t="33806" x="2401888" y="4064000"/>
          <p14:tracePt t="33814" x="2366963" y="4064000"/>
          <p14:tracePt t="33822" x="2330450" y="4064000"/>
          <p14:tracePt t="33832" x="2305050" y="4073525"/>
          <p14:tracePt t="33849" x="2241550" y="4108450"/>
          <p14:tracePt t="33865" x="2233613" y="4125913"/>
          <p14:tracePt t="33882" x="2214563" y="4170363"/>
          <p14:tracePt t="33899" x="2214563" y="4197350"/>
          <p14:tracePt t="33915" x="2214563" y="4206875"/>
          <p14:tracePt t="33932" x="2214563" y="4216400"/>
          <p14:tracePt t="34246" x="2206625" y="4224338"/>
          <p14:tracePt t="34254" x="2187575" y="4224338"/>
          <p14:tracePt t="34265" x="2179638" y="4224338"/>
          <p14:tracePt t="34286" x="2179638" y="4216400"/>
          <p14:tracePt t="34303" x="2179638" y="4206875"/>
          <p14:tracePt t="34315" x="2170113" y="4197350"/>
          <p14:tracePt t="34374" x="2170113" y="4189413"/>
          <p14:tracePt t="34510" x="2162175" y="4189413"/>
          <p14:tracePt t="34518" x="2152650" y="4206875"/>
          <p14:tracePt t="34526" x="2152650" y="4233863"/>
          <p14:tracePt t="34535" x="2152650" y="4251325"/>
          <p14:tracePt t="34549" x="2143125" y="4268788"/>
          <p14:tracePt t="34582" x="2143125" y="4278313"/>
          <p14:tracePt t="34614" x="2143125" y="4287838"/>
          <p14:tracePt t="34646" x="2135188" y="4305300"/>
          <p14:tracePt t="34654" x="2125663" y="4314825"/>
          <p14:tracePt t="34665" x="2125663" y="4322763"/>
          <p14:tracePt t="34682" x="2125663" y="4340225"/>
          <p14:tracePt t="34699" x="2116138" y="4359275"/>
          <p14:tracePt t="34716" x="2116138" y="4403725"/>
          <p14:tracePt t="34732" x="2116138" y="4411663"/>
          <p14:tracePt t="34749" x="2116138" y="4430713"/>
          <p14:tracePt t="34886" x="2125663" y="4430713"/>
          <p14:tracePt t="34894" x="2135188" y="4430713"/>
          <p14:tracePt t="34902" x="2162175" y="4430713"/>
          <p14:tracePt t="34916" x="2162175" y="4421188"/>
          <p14:tracePt t="34932" x="2197100" y="4394200"/>
          <p14:tracePt t="34949" x="2251075" y="4367213"/>
          <p14:tracePt t="34966" x="2295525" y="4340225"/>
          <p14:tracePt t="34982" x="2357438" y="4314825"/>
          <p14:tracePt t="34999" x="2438400" y="4295775"/>
          <p14:tracePt t="35016" x="2492375" y="4278313"/>
          <p14:tracePt t="35032" x="2519363" y="4268788"/>
          <p14:tracePt t="35049" x="2527300" y="4268788"/>
          <p14:tracePt t="35066" x="2536825" y="4260850"/>
          <p14:tracePt t="35082" x="2571750" y="4251325"/>
          <p14:tracePt t="35099" x="2598738" y="4251325"/>
          <p14:tracePt t="35116" x="2689225" y="4251325"/>
          <p14:tracePt t="35132" x="2714625" y="4251325"/>
          <p14:tracePt t="35149" x="2741613" y="4251325"/>
          <p14:tracePt t="35166" x="2760663" y="4251325"/>
          <p14:tracePt t="35182" x="2778125" y="4251325"/>
          <p14:tracePt t="35199" x="2813050" y="4251325"/>
          <p14:tracePt t="35216" x="2840038" y="4251325"/>
          <p14:tracePt t="35232" x="2849563" y="4251325"/>
          <p14:tracePt t="35266" x="2876550" y="4233863"/>
          <p14:tracePt t="35282" x="2884488" y="4233863"/>
          <p14:tracePt t="35299" x="2921000" y="4233863"/>
          <p14:tracePt t="35316" x="2928938" y="4233863"/>
          <p14:tracePt t="35333" x="2947988" y="4224338"/>
          <p14:tracePt t="35349" x="2974975" y="4216400"/>
          <p14:tracePt t="35366" x="2992438" y="4216400"/>
          <p14:tracePt t="35382" x="3019425" y="4216400"/>
          <p14:tracePt t="35399" x="3054350" y="4206875"/>
          <p14:tracePt t="35470" x="3063875" y="4206875"/>
          <p14:tracePt t="35486" x="3081338" y="4197350"/>
          <p14:tracePt t="35622" x="3071813" y="4197350"/>
          <p14:tracePt t="35630" x="3046413" y="4197350"/>
          <p14:tracePt t="35638" x="3000375" y="4206875"/>
          <p14:tracePt t="35649" x="2955925" y="4216400"/>
          <p14:tracePt t="35666" x="2840038" y="4224338"/>
          <p14:tracePt t="35670" x="2813050" y="4233863"/>
          <p14:tracePt t="35683" x="2795588" y="4233863"/>
          <p14:tracePt t="35699" x="2751138" y="4233863"/>
          <p14:tracePt t="35716" x="2714625" y="4233863"/>
          <p14:tracePt t="35733" x="2662238" y="4233863"/>
          <p14:tracePt t="35749" x="2598738" y="4233863"/>
          <p14:tracePt t="35766" x="2581275" y="4233863"/>
          <p14:tracePt t="35799" x="2571750" y="4233863"/>
          <p14:tracePt t="35816" x="2554288" y="4233863"/>
          <p14:tracePt t="35849" x="2546350" y="4233863"/>
          <p14:tracePt t="35866" x="2536825" y="4233863"/>
          <p14:tracePt t="35883" x="2519363" y="4233863"/>
          <p14:tracePt t="35899" x="2492375" y="4233863"/>
          <p14:tracePt t="35916" x="2428875" y="4233863"/>
          <p14:tracePt t="35933" x="2384425" y="4233863"/>
          <p14:tracePt t="35949" x="2376488" y="4233863"/>
          <p14:tracePt t="36006" x="2366963" y="4233863"/>
          <p14:tracePt t="36022" x="2357438" y="4233863"/>
          <p14:tracePt t="36094" x="2357438" y="4224338"/>
          <p14:tracePt t="36110" x="2357438" y="4216400"/>
          <p14:tracePt t="36262" x="2357438" y="4206875"/>
          <p14:tracePt t="36278" x="2366963" y="4206875"/>
          <p14:tracePt t="36286" x="2393950" y="4224338"/>
          <p14:tracePt t="36294" x="2401888" y="4224338"/>
          <p14:tracePt t="36302" x="2420938" y="4224338"/>
          <p14:tracePt t="36316" x="2428875" y="4224338"/>
          <p14:tracePt t="36332" x="2438400" y="4224338"/>
          <p14:tracePt t="36349" x="2447925" y="4233863"/>
          <p14:tracePt t="36422" x="2465388" y="4241800"/>
          <p14:tracePt t="36438" x="2465388" y="4251325"/>
          <p14:tracePt t="36446" x="2482850" y="4268788"/>
          <p14:tracePt t="36462" x="2482850" y="4278313"/>
          <p14:tracePt t="36470" x="2482850" y="4305300"/>
          <p14:tracePt t="36486" x="2482850" y="4314825"/>
          <p14:tracePt t="36499" x="2482850" y="4322763"/>
          <p14:tracePt t="36516" x="2482850" y="4332288"/>
          <p14:tracePt t="36590" x="2482850" y="4340225"/>
          <p14:tracePt t="36670" x="2465388" y="4340225"/>
          <p14:tracePt t="36686" x="2465388" y="4332288"/>
          <p14:tracePt t="36694" x="2455863" y="4322763"/>
          <p14:tracePt t="36710" x="2455863" y="4314825"/>
          <p14:tracePt t="36719" x="2455863" y="4305300"/>
          <p14:tracePt t="37006" x="2465388" y="4314825"/>
          <p14:tracePt t="37014" x="2473325" y="4314825"/>
          <p14:tracePt t="37022" x="2492375" y="4314825"/>
          <p14:tracePt t="37033" x="2509838" y="4332288"/>
          <p14:tracePt t="37049" x="2563813" y="4332288"/>
          <p14:tracePt t="37066" x="2635250" y="4332288"/>
          <p14:tracePt t="37083" x="2706688" y="4322763"/>
          <p14:tracePt t="37099" x="2768600" y="4314825"/>
          <p14:tracePt t="37116" x="2795588" y="4314825"/>
          <p14:tracePt t="37133" x="2805113" y="4305300"/>
          <p14:tracePt t="37182" x="2813050" y="4305300"/>
          <p14:tracePt t="37222" x="2822575" y="4295775"/>
          <p14:tracePt t="37238" x="2840038" y="4295775"/>
          <p14:tracePt t="37262" x="2849563" y="4295775"/>
          <p14:tracePt t="37806" x="2840038" y="4295775"/>
          <p14:tracePt t="37814" x="2822575" y="4295775"/>
          <p14:tracePt t="37822" x="2805113" y="4295775"/>
          <p14:tracePt t="37838" x="2795588" y="4305300"/>
          <p14:tracePt t="38183" x="2805113" y="4305300"/>
          <p14:tracePt t="38192" x="2832100" y="4305300"/>
          <p14:tracePt t="38200" x="2840038" y="4305300"/>
          <p14:tracePt t="38216" x="2867025" y="4305300"/>
          <p14:tracePt t="38233" x="2894013" y="4305300"/>
          <p14:tracePt t="38250" x="2911475" y="4305300"/>
          <p14:tracePt t="38267" x="2921000" y="4305300"/>
          <p14:tracePt t="38283" x="2928938" y="4305300"/>
          <p14:tracePt t="38300" x="2947988" y="4305300"/>
          <p14:tracePt t="38316" x="2965450" y="4305300"/>
          <p14:tracePt t="38333" x="2992438" y="4305300"/>
          <p14:tracePt t="38350" x="3000375" y="4305300"/>
          <p14:tracePt t="38366" x="3009900" y="4305300"/>
          <p14:tracePt t="38383" x="3019425" y="4305300"/>
          <p14:tracePt t="38400" x="3027363" y="4305300"/>
          <p14:tracePt t="38446" x="3036888" y="4305300"/>
          <p14:tracePt t="38470" x="3054350" y="4295775"/>
          <p14:tracePt t="38494" x="3063875" y="4295775"/>
          <p14:tracePt t="38502" x="3071813" y="4287838"/>
          <p14:tracePt t="38510" x="3081338" y="4287838"/>
          <p14:tracePt t="38519" x="3090863" y="4287838"/>
          <p14:tracePt t="38533" x="3108325" y="4287838"/>
          <p14:tracePt t="38550" x="3117850" y="4287838"/>
          <p14:tracePt t="38583" x="3135313" y="4287838"/>
          <p14:tracePt t="38617" x="3143250" y="4287838"/>
          <p14:tracePt t="38734" x="3152775" y="4287838"/>
          <p14:tracePt t="38758" x="3143250" y="4287838"/>
          <p14:tracePt t="38782" x="3135313" y="4295775"/>
          <p14:tracePt t="39574" x="3117850" y="4295775"/>
          <p14:tracePt t="39590" x="3108325" y="4305300"/>
          <p14:tracePt t="39806" x="3108325" y="4295775"/>
          <p14:tracePt t="39838" x="3108325" y="4287838"/>
          <p14:tracePt t="39846" x="3108325" y="4278313"/>
          <p14:tracePt t="39854" x="3108325" y="4268788"/>
          <p14:tracePt t="39867" x="3108325" y="4251325"/>
          <p14:tracePt t="39884" x="3108325" y="4189413"/>
          <p14:tracePt t="39900" x="3108325" y="4179888"/>
          <p14:tracePt t="39917" x="3108325" y="4144963"/>
          <p14:tracePt t="39933" x="3117850" y="4125913"/>
          <p14:tracePt t="39967" x="3117850" y="4098925"/>
          <p14:tracePt t="39983" x="3117850" y="4081463"/>
          <p14:tracePt t="40000" x="3117850" y="4046538"/>
          <p14:tracePt t="40017" x="3117850" y="4037013"/>
          <p14:tracePt t="40033" x="3117850" y="4027488"/>
          <p14:tracePt t="40050" x="3117850" y="4019550"/>
          <p14:tracePt t="40067" x="3098800" y="4002088"/>
          <p14:tracePt t="40086" x="3090863" y="3992563"/>
          <p14:tracePt t="40100" x="3071813" y="3983038"/>
          <p14:tracePt t="40117" x="3019425" y="3965575"/>
          <p14:tracePt t="40133" x="2974975" y="3965575"/>
          <p14:tracePt t="40150" x="2928938" y="3956050"/>
          <p14:tracePt t="40167" x="2884488" y="3956050"/>
          <p14:tracePt t="40184" x="2822575" y="3948113"/>
          <p14:tracePt t="40200" x="2768600" y="3938588"/>
          <p14:tracePt t="40217" x="2724150" y="3938588"/>
          <p14:tracePt t="40234" x="2697163" y="3930650"/>
          <p14:tracePt t="40250" x="2652713" y="3930650"/>
          <p14:tracePt t="40267" x="2608263" y="3930650"/>
          <p14:tracePt t="40284" x="2571750" y="3921125"/>
          <p14:tracePt t="40300" x="2546350" y="3921125"/>
          <p14:tracePt t="40317" x="2500313" y="3921125"/>
          <p14:tracePt t="40334" x="2447925" y="3921125"/>
          <p14:tracePt t="40350" x="2401888" y="3921125"/>
          <p14:tracePt t="40367" x="2384425" y="3921125"/>
          <p14:tracePt t="40384" x="2376488" y="3921125"/>
          <p14:tracePt t="40400" x="2357438" y="3921125"/>
          <p14:tracePt t="40417" x="2339975" y="3921125"/>
          <p14:tracePt t="40434" x="2330450" y="3921125"/>
          <p14:tracePt t="40450" x="2312988" y="3921125"/>
          <p14:tracePt t="40470" x="2305050" y="3930650"/>
          <p14:tracePt t="40484" x="2286000" y="3938588"/>
          <p14:tracePt t="40500" x="2259013" y="3956050"/>
          <p14:tracePt t="40517" x="2224088" y="4002088"/>
          <p14:tracePt t="40534" x="2206625" y="4019550"/>
          <p14:tracePt t="40550" x="2179638" y="4054475"/>
          <p14:tracePt t="40567" x="2179638" y="4098925"/>
          <p14:tracePt t="40584" x="2179638" y="4135438"/>
          <p14:tracePt t="40600" x="2179638" y="4170363"/>
          <p14:tracePt t="40617" x="2179638" y="4206875"/>
          <p14:tracePt t="40634" x="2179638" y="4233863"/>
          <p14:tracePt t="40650" x="2179638" y="4260850"/>
          <p14:tracePt t="40667" x="2187575" y="4295775"/>
          <p14:tracePt t="40684" x="2206625" y="4332288"/>
          <p14:tracePt t="40700" x="2214563" y="4340225"/>
          <p14:tracePt t="40704" x="2224088" y="4349750"/>
          <p14:tracePt t="40717" x="2241550" y="4367213"/>
          <p14:tracePt t="40734" x="2251075" y="4386263"/>
          <p14:tracePt t="40750" x="2268538" y="4411663"/>
          <p14:tracePt t="40767" x="2278063" y="4438650"/>
          <p14:tracePt t="40784" x="2295525" y="4448175"/>
          <p14:tracePt t="40800" x="2305050" y="4465638"/>
          <p14:tracePt t="40818" x="2339975" y="4475163"/>
          <p14:tracePt t="40834" x="2366963" y="4483100"/>
          <p14:tracePt t="40850" x="2401888" y="4483100"/>
          <p14:tracePt t="40867" x="2473325" y="4483100"/>
          <p14:tracePt t="40884" x="2608263" y="4483100"/>
          <p14:tracePt t="40901" x="2652713" y="4483100"/>
          <p14:tracePt t="40917" x="2786063" y="4483100"/>
          <p14:tracePt t="40934" x="2867025" y="4483100"/>
          <p14:tracePt t="40951" x="2928938" y="4465638"/>
          <p14:tracePt t="40967" x="2974975" y="4448175"/>
          <p14:tracePt t="40984" x="3000375" y="4438650"/>
          <p14:tracePt t="41001" x="3019425" y="4430713"/>
          <p14:tracePt t="41017" x="3046413" y="4421188"/>
          <p14:tracePt t="41034" x="3063875" y="4403725"/>
          <p14:tracePt t="41050" x="3081338" y="4386263"/>
          <p14:tracePt t="41067" x="3098800" y="4367213"/>
          <p14:tracePt t="41084" x="3125788" y="4349750"/>
          <p14:tracePt t="41100" x="3162300" y="4322763"/>
          <p14:tracePt t="41117" x="3179763" y="4295775"/>
          <p14:tracePt t="41134" x="3179763" y="4287838"/>
          <p14:tracePt t="41150" x="3197225" y="4260850"/>
          <p14:tracePt t="41167" x="3206750" y="4251325"/>
          <p14:tracePt t="41201" x="3206750" y="4233863"/>
          <p14:tracePt t="41217" x="3206750" y="4206875"/>
          <p14:tracePt t="41234" x="3206750" y="4197350"/>
          <p14:tracePt t="41250" x="3206750" y="4179888"/>
          <p14:tracePt t="41267" x="3206750" y="4152900"/>
          <p14:tracePt t="41284" x="3206750" y="4144963"/>
          <p14:tracePt t="41342" x="3206750" y="4125913"/>
          <p14:tracePt t="41358" x="3197225" y="4117975"/>
          <p14:tracePt t="41374" x="3189288" y="4108450"/>
          <p14:tracePt t="41382" x="3179763" y="4108450"/>
          <p14:tracePt t="41398" x="3152775" y="4090988"/>
          <p14:tracePt t="41414" x="3143250" y="4090988"/>
          <p14:tracePt t="41422" x="3125788" y="4090988"/>
          <p14:tracePt t="41434" x="3117850" y="4090988"/>
          <p14:tracePt t="41451" x="3098800" y="4090988"/>
          <p14:tracePt t="41467" x="3081338" y="4081463"/>
          <p14:tracePt t="41484" x="3063875" y="4081463"/>
          <p14:tracePt t="41958" x="3036888" y="4073525"/>
          <p14:tracePt t="41974" x="3027363" y="4064000"/>
          <p14:tracePt t="41990" x="3027363" y="4054475"/>
          <p14:tracePt t="42006" x="3019425" y="4046538"/>
          <p14:tracePt t="42014" x="3009900" y="4037013"/>
          <p14:tracePt t="42030" x="3000375" y="4027488"/>
          <p14:tracePt t="42054" x="2992438" y="4019550"/>
          <p14:tracePt t="42062" x="2982913" y="4019550"/>
          <p14:tracePt t="42071" x="2982913" y="4010025"/>
          <p14:tracePt t="42084" x="2974975" y="4010025"/>
          <p14:tracePt t="42101" x="2947988" y="4010025"/>
          <p14:tracePt t="42118" x="2884488" y="4010025"/>
          <p14:tracePt t="42134" x="2822575" y="4010025"/>
          <p14:tracePt t="42150" x="2751138" y="4010025"/>
          <p14:tracePt t="42167" x="2679700" y="4010025"/>
          <p14:tracePt t="42183" x="2643188" y="4010025"/>
          <p14:tracePt t="42200" x="2625725" y="4010025"/>
          <p14:tracePt t="42217" x="2617788" y="4010025"/>
          <p14:tracePt t="42233" x="2608263" y="4010025"/>
          <p14:tracePt t="42237" x="2598738" y="4010025"/>
          <p14:tracePt t="42254" x="2581275" y="4010025"/>
          <p14:tracePt t="42267" x="2563813" y="4010025"/>
          <p14:tracePt t="42284" x="2519363" y="4010025"/>
          <p14:tracePt t="42300" x="2473325" y="4010025"/>
          <p14:tracePt t="42317" x="2428875" y="4010025"/>
          <p14:tracePt t="42366" x="2411413" y="4010025"/>
          <p14:tracePt t="42382" x="2401888" y="4010025"/>
          <p14:tracePt t="42398" x="2376488" y="4010025"/>
          <p14:tracePt t="42406" x="2357438" y="4010025"/>
          <p14:tracePt t="42418" x="2330450" y="4010025"/>
          <p14:tracePt t="42434" x="2305050" y="4010025"/>
          <p14:tracePt t="42451" x="2295525" y="4010025"/>
          <p14:tracePt t="42468" x="2286000" y="4010025"/>
          <p14:tracePt t="42484" x="2286000" y="4027488"/>
          <p14:tracePt t="42501" x="2268538" y="4073525"/>
          <p14:tracePt t="42517" x="2259013" y="4125913"/>
          <p14:tracePt t="42534" x="2259013" y="4179888"/>
          <p14:tracePt t="42551" x="2259013" y="4224338"/>
          <p14:tracePt t="42567" x="2259013" y="4241800"/>
          <p14:tracePt t="42584" x="2268538" y="4278313"/>
          <p14:tracePt t="42601" x="2278063" y="4295775"/>
          <p14:tracePt t="42617" x="2286000" y="4305300"/>
          <p14:tracePt t="42634" x="2312988" y="4314825"/>
          <p14:tracePt t="42651" x="2339975" y="4332288"/>
          <p14:tracePt t="42668" x="2420938" y="4359275"/>
          <p14:tracePt t="42684" x="2492375" y="4359275"/>
          <p14:tracePt t="42701" x="2670175" y="4359275"/>
          <p14:tracePt t="42718" x="2760663" y="4359275"/>
          <p14:tracePt t="42734" x="2867025" y="4359275"/>
          <p14:tracePt t="42751" x="2974975" y="4332288"/>
          <p14:tracePt t="42768" x="3036888" y="4314825"/>
          <p14:tracePt t="42784" x="3054350" y="4305300"/>
          <p14:tracePt t="42838" x="3063875" y="4295775"/>
          <p14:tracePt t="42854" x="3071813" y="4287838"/>
          <p14:tracePt t="42862" x="3071813" y="4278313"/>
          <p14:tracePt t="42878" x="3081338" y="4268788"/>
          <p14:tracePt t="42887" x="3081338" y="4260850"/>
          <p14:tracePt t="42901" x="3090863" y="4251325"/>
          <p14:tracePt t="42918" x="3090863" y="4233863"/>
          <p14:tracePt t="42934" x="3098800" y="4224338"/>
          <p14:tracePt t="42951" x="3098800" y="4216400"/>
          <p14:tracePt t="42967" x="3108325" y="4206875"/>
          <p14:tracePt t="42984" x="3108325" y="4197350"/>
          <p14:tracePt t="43014" x="3117850" y="4197350"/>
          <p14:tracePt t="43022" x="3117850" y="4189413"/>
          <p14:tracePt t="43342" x="3117850" y="4179888"/>
          <p14:tracePt t="43414" x="3117850" y="4170363"/>
          <p14:tracePt t="43438" x="3117850" y="4162425"/>
          <p14:tracePt t="43446" x="3108325" y="4152900"/>
          <p14:tracePt t="43454" x="3098800" y="4152900"/>
          <p14:tracePt t="43468" x="3090863" y="4144963"/>
          <p14:tracePt t="43487" x="3081338" y="4135438"/>
          <p14:tracePt t="43503" x="3063875" y="4125913"/>
          <p14:tracePt t="43518" x="3054350" y="4117975"/>
          <p14:tracePt t="43534" x="3000375" y="4090988"/>
          <p14:tracePt t="43551" x="2965450" y="4081463"/>
          <p14:tracePt t="43568" x="2947988" y="4073525"/>
          <p14:tracePt t="43584" x="2903538" y="4054475"/>
          <p14:tracePt t="43601" x="2857500" y="4046538"/>
          <p14:tracePt t="43618" x="2822575" y="4027488"/>
          <p14:tracePt t="43634" x="2795588" y="4027488"/>
          <p14:tracePt t="43651" x="2795588" y="4019550"/>
          <p14:tracePt t="43668" x="2760663" y="4010025"/>
          <p14:tracePt t="43684" x="2741613" y="4002088"/>
          <p14:tracePt t="43701" x="2714625" y="4002088"/>
          <p14:tracePt t="43718" x="2689225" y="4002088"/>
          <p14:tracePt t="43734" x="2652713" y="4002088"/>
          <p14:tracePt t="43751" x="2625725" y="4002088"/>
          <p14:tracePt t="43768" x="2608263" y="4002088"/>
          <p14:tracePt t="43784" x="2598738" y="4002088"/>
          <p14:tracePt t="43801" x="2581275" y="4002088"/>
          <p14:tracePt t="43818" x="2563813" y="4002088"/>
          <p14:tracePt t="43834" x="2546350" y="4002088"/>
          <p14:tracePt t="43851" x="2536825" y="4002088"/>
          <p14:tracePt t="43868" x="2492375" y="4002088"/>
          <p14:tracePt t="43901" x="2455863" y="4002088"/>
          <p14:tracePt t="43918" x="2428875" y="4002088"/>
          <p14:tracePt t="43934" x="2420938" y="4002088"/>
          <p14:tracePt t="43968" x="2411413" y="4010025"/>
          <p14:tracePt t="44006" x="2393950" y="4010025"/>
          <p14:tracePt t="44014" x="2393950" y="4019550"/>
          <p14:tracePt t="44022" x="2384425" y="4027488"/>
          <p14:tracePt t="44034" x="2376488" y="4027488"/>
          <p14:tracePt t="44051" x="2366963" y="4037013"/>
          <p14:tracePt t="44068" x="2357438" y="4046538"/>
          <p14:tracePt t="44084" x="2349500" y="4054475"/>
          <p14:tracePt t="44102" x="2349500" y="4073525"/>
          <p14:tracePt t="44118" x="2339975" y="4081463"/>
          <p14:tracePt t="44134" x="2339975" y="4098925"/>
          <p14:tracePt t="44151" x="2339975" y="4108450"/>
          <p14:tracePt t="44168" x="2339975" y="4135438"/>
          <p14:tracePt t="44184" x="2339975" y="4152900"/>
          <p14:tracePt t="44201" x="2339975" y="4162425"/>
          <p14:tracePt t="44218" x="2339975" y="4179888"/>
          <p14:tracePt t="44234" x="2357438" y="4216400"/>
          <p14:tracePt t="44251" x="2366963" y="4233863"/>
          <p14:tracePt t="44268" x="2384425" y="4241800"/>
          <p14:tracePt t="44285" x="2384425" y="4268788"/>
          <p14:tracePt t="44301" x="2401888" y="4287838"/>
          <p14:tracePt t="44318" x="2411413" y="4305300"/>
          <p14:tracePt t="44334" x="2420938" y="4314825"/>
          <p14:tracePt t="44351" x="2473325" y="4340225"/>
          <p14:tracePt t="44368" x="2536825" y="4349750"/>
          <p14:tracePt t="44384" x="2643188" y="4349750"/>
          <p14:tracePt t="44401" x="2786063" y="4349750"/>
          <p14:tracePt t="44418" x="2974975" y="4349750"/>
          <p14:tracePt t="44434" x="3170238" y="4295775"/>
          <p14:tracePt t="44451" x="3384550" y="4251325"/>
          <p14:tracePt t="44468" x="3563938" y="4189413"/>
          <p14:tracePt t="44484" x="3590925" y="4179888"/>
          <p14:tracePt t="44558" x="3590925" y="4162425"/>
          <p14:tracePt t="44566" x="3581400" y="4152900"/>
          <p14:tracePt t="44582" x="3581400" y="4144963"/>
          <p14:tracePt t="44590" x="3563938" y="4144963"/>
          <p14:tracePt t="44601" x="3554413" y="4144963"/>
          <p14:tracePt t="44618" x="3492500" y="4117975"/>
          <p14:tracePt t="44634" x="3403600" y="4108450"/>
          <p14:tracePt t="44651" x="3295650" y="4108450"/>
          <p14:tracePt t="44668" x="3224213" y="4081463"/>
          <p14:tracePt t="44685" x="3162300" y="4073525"/>
          <p14:tracePt t="44701" x="3090863" y="4073525"/>
          <p14:tracePt t="44718" x="3036888" y="4073525"/>
          <p14:tracePt t="44734" x="2955925" y="4073525"/>
          <p14:tracePt t="44751" x="2849563" y="4073525"/>
          <p14:tracePt t="44768" x="2760663" y="4073525"/>
          <p14:tracePt t="44785" x="2706688" y="4073525"/>
          <p14:tracePt t="44801" x="2679700" y="4073525"/>
          <p14:tracePt t="44818" x="2670175" y="4073525"/>
          <p14:tracePt t="44835" x="2652713" y="4073525"/>
          <p14:tracePt t="44851" x="2635250" y="4081463"/>
          <p14:tracePt t="44868" x="2617788" y="4090988"/>
          <p14:tracePt t="44885" x="2581275" y="4090988"/>
          <p14:tracePt t="44901" x="2536825" y="4108450"/>
          <p14:tracePt t="44918" x="2473325" y="4125913"/>
          <p14:tracePt t="44935" x="2393950" y="4152900"/>
          <p14:tracePt t="44951" x="2330450" y="4170363"/>
          <p14:tracePt t="44968" x="2251075" y="4189413"/>
          <p14:tracePt t="44985" x="2197100" y="4206875"/>
          <p14:tracePt t="45018" x="2187575" y="4206875"/>
          <p14:tracePt t="45070" x="2170113" y="4216400"/>
          <p14:tracePt t="45088" x="2162175" y="4216400"/>
          <p14:tracePt t="45094" x="2152650" y="4224338"/>
          <p14:tracePt t="45158" x="2143125" y="4224338"/>
          <p14:tracePt t="45190" x="2135188" y="4197350"/>
          <p14:tracePt t="45198" x="2125663" y="4189413"/>
          <p14:tracePt t="45214" x="2116138" y="4170363"/>
          <p14:tracePt t="45222" x="2116138" y="4152900"/>
          <p14:tracePt t="45234" x="2116138" y="4144963"/>
          <p14:tracePt t="45251" x="2108200" y="4108450"/>
          <p14:tracePt t="45268" x="2098675" y="4098925"/>
          <p14:tracePt t="45285" x="2098675" y="4073525"/>
          <p14:tracePt t="45301" x="2098675" y="4054475"/>
          <p14:tracePt t="45319" x="2098675" y="4046538"/>
          <p14:tracePt t="45462" x="2090738" y="4064000"/>
          <p14:tracePt t="45470" x="2090738" y="4090988"/>
          <p14:tracePt t="45478" x="2090738" y="4125913"/>
          <p14:tracePt t="45488" x="2090738" y="4162425"/>
          <p14:tracePt t="45501" x="2090738" y="4233863"/>
          <p14:tracePt t="45518" x="2081213" y="4295775"/>
          <p14:tracePt t="45535" x="2081213" y="4349750"/>
          <p14:tracePt t="45551" x="2071688" y="4386263"/>
          <p14:tracePt t="45568" x="2071688" y="4403725"/>
          <p14:tracePt t="45585" x="2071688" y="4421188"/>
          <p14:tracePt t="45601" x="2071688" y="4448175"/>
          <p14:tracePt t="45635" x="2071688" y="4457700"/>
          <p14:tracePt t="45652" x="2071688" y="4475163"/>
          <p14:tracePt t="45798" x="2071688" y="4457700"/>
          <p14:tracePt t="45806" x="2081213" y="4438650"/>
          <p14:tracePt t="45818" x="2108200" y="4386263"/>
          <p14:tracePt t="45835" x="2125663" y="4322763"/>
          <p14:tracePt t="45852" x="2152650" y="4251325"/>
          <p14:tracePt t="45868" x="2179638" y="4206875"/>
          <p14:tracePt t="45885" x="2187575" y="4179888"/>
          <p14:tracePt t="45901" x="2187575" y="4170363"/>
          <p14:tracePt t="46494" x="2187575" y="4179888"/>
          <p14:tracePt t="46502" x="2187575" y="4197350"/>
          <p14:tracePt t="46510" x="2206625" y="4233863"/>
          <p14:tracePt t="46518" x="2214563" y="4241800"/>
          <p14:tracePt t="46535" x="2241550" y="4305300"/>
          <p14:tracePt t="46552" x="2251075" y="4332288"/>
          <p14:tracePt t="46568" x="2278063" y="4376738"/>
          <p14:tracePt t="46585" x="2295525" y="4403725"/>
          <p14:tracePt t="46602" x="2312988" y="4411663"/>
          <p14:tracePt t="46618" x="2330450" y="4421188"/>
          <p14:tracePt t="46635" x="2357438" y="4438650"/>
          <p14:tracePt t="46652" x="2428875" y="4465638"/>
          <p14:tracePt t="46668" x="2473325" y="4492625"/>
          <p14:tracePt t="46685" x="2697163" y="4564063"/>
          <p14:tracePt t="46702" x="2840038" y="4591050"/>
          <p14:tracePt t="46718" x="2965450" y="4600575"/>
          <p14:tracePt t="46735" x="3063875" y="4608513"/>
          <p14:tracePt t="46752" x="3206750" y="4608513"/>
          <p14:tracePt t="46768" x="3332163" y="4608513"/>
          <p14:tracePt t="46785" x="3448050" y="4608513"/>
          <p14:tracePt t="46802" x="3581400" y="4608513"/>
          <p14:tracePt t="46818" x="3778250" y="4581525"/>
          <p14:tracePt t="46822" x="3894138" y="4573588"/>
          <p14:tracePt t="46835" x="3992563" y="4554538"/>
          <p14:tracePt t="46852" x="4162425" y="4537075"/>
          <p14:tracePt t="46868" x="4206875" y="4529138"/>
          <p14:tracePt t="46885" x="4216400" y="4519613"/>
          <p14:tracePt t="46902" x="4216400" y="4502150"/>
          <p14:tracePt t="46918" x="4216400" y="4475163"/>
          <p14:tracePt t="46935" x="4224338" y="4457700"/>
          <p14:tracePt t="46969" x="4224338" y="4448175"/>
          <p14:tracePt t="46998" x="4233863" y="4438650"/>
          <p14:tracePt t="47166" x="4224338" y="4438650"/>
          <p14:tracePt t="47174" x="4224338" y="4457700"/>
          <p14:tracePt t="47185" x="4224338" y="4465638"/>
          <p14:tracePt t="47202" x="4243388" y="4502150"/>
          <p14:tracePt t="47219" x="4278313" y="4529138"/>
          <p14:tracePt t="47235" x="4340225" y="4564063"/>
          <p14:tracePt t="47252" x="4448175" y="4625975"/>
          <p14:tracePt t="47268" x="4546600" y="4652963"/>
          <p14:tracePt t="47285" x="4625975" y="4672013"/>
          <p14:tracePt t="47302" x="4635500" y="4672013"/>
          <p14:tracePt t="47430" x="4625975" y="4672013"/>
          <p14:tracePt t="47439" x="4618038" y="4672013"/>
          <p14:tracePt t="47446" x="4600575" y="4672013"/>
          <p14:tracePt t="47455" x="4591050" y="4662488"/>
          <p14:tracePt t="47471" x="4573588" y="4662488"/>
          <p14:tracePt t="47485" x="4546600" y="4645025"/>
          <p14:tracePt t="47502" x="4510088" y="4635500"/>
          <p14:tracePt t="47519" x="4448175" y="4625975"/>
          <p14:tracePt t="47535" x="4403725" y="4618038"/>
          <p14:tracePt t="47552" x="4386263" y="4618038"/>
          <p14:tracePt t="47568" x="4376738" y="4618038"/>
          <p14:tracePt t="47585" x="4367213" y="4618038"/>
          <p14:tracePt t="47602" x="4359275" y="4618038"/>
          <p14:tracePt t="47622" x="4349750" y="4618038"/>
          <p14:tracePt t="47638" x="4340225" y="4618038"/>
          <p14:tracePt t="47694" x="4332288" y="4618038"/>
          <p14:tracePt t="47710" x="4322763" y="4618038"/>
          <p14:tracePt t="47726" x="4305300" y="4618038"/>
          <p14:tracePt t="47734" x="4295775" y="4618038"/>
          <p14:tracePt t="47742" x="4295775" y="4625975"/>
          <p14:tracePt t="47752" x="4295775" y="4645025"/>
          <p14:tracePt t="47768" x="4287838" y="4662488"/>
          <p14:tracePt t="47785" x="4287838" y="4672013"/>
          <p14:tracePt t="47802" x="4287838" y="4679950"/>
          <p14:tracePt t="47830" x="4278313" y="4689475"/>
          <p14:tracePt t="47918" x="4278313" y="4697413"/>
          <p14:tracePt t="47934" x="4278313" y="4716463"/>
          <p14:tracePt t="47990" x="4278313" y="4724400"/>
          <p14:tracePt t="48006" x="4278313" y="4733925"/>
          <p14:tracePt t="48110" x="4268788" y="4733925"/>
          <p14:tracePt t="48118" x="4251325" y="4733925"/>
          <p14:tracePt t="48126" x="4206875" y="4733925"/>
          <p14:tracePt t="48135" x="4152900" y="4733925"/>
          <p14:tracePt t="48152" x="4027488" y="4733925"/>
          <p14:tracePt t="48169" x="3965575" y="4733925"/>
          <p14:tracePt t="48185" x="3956050" y="4733925"/>
          <p14:tracePt t="48202" x="3948113" y="4733925"/>
          <p14:tracePt t="48230" x="3938588" y="4733925"/>
          <p14:tracePt t="48255" x="3921125" y="4733925"/>
          <p14:tracePt t="48262" x="3903663" y="4733925"/>
          <p14:tracePt t="48272" x="3876675" y="4733925"/>
          <p14:tracePt t="48286" x="3859213" y="4733925"/>
          <p14:tracePt t="48302" x="3849688" y="4733925"/>
          <p14:tracePt t="48319" x="3832225" y="4724400"/>
          <p14:tracePt t="48335" x="3813175" y="4724400"/>
          <p14:tracePt t="48340" x="3805238" y="4716463"/>
          <p14:tracePt t="48352" x="3795713" y="4716463"/>
          <p14:tracePt t="48369" x="3778250" y="4706938"/>
          <p14:tracePt t="48385" x="3778250" y="4697413"/>
          <p14:tracePt t="48402" x="3760788" y="4697413"/>
          <p14:tracePt t="48419" x="3741738" y="4697413"/>
          <p14:tracePt t="48435" x="3733800" y="4697413"/>
          <p14:tracePt t="48486" x="3724275" y="4697413"/>
          <p14:tracePt t="48494" x="3716338" y="4689475"/>
          <p14:tracePt t="48790" x="3716338" y="4706938"/>
          <p14:tracePt t="48806" x="3733800" y="4733925"/>
          <p14:tracePt t="48814" x="3741738" y="4743450"/>
          <p14:tracePt t="48822" x="3751263" y="4760913"/>
          <p14:tracePt t="48839" x="3760788" y="4768850"/>
          <p14:tracePt t="48855" x="3768725" y="4768850"/>
          <p14:tracePt t="48870" x="3778250" y="4768850"/>
          <p14:tracePt t="48885" x="3805238" y="4768850"/>
          <p14:tracePt t="48902" x="3849688" y="4768850"/>
          <p14:tracePt t="48919" x="3903663" y="4760913"/>
          <p14:tracePt t="48935" x="3938588" y="4743450"/>
          <p14:tracePt t="48952" x="3956050" y="4724400"/>
          <p14:tracePt t="48968" x="3965575" y="4724400"/>
          <p14:tracePt t="49002" x="3965575" y="4716463"/>
          <p14:tracePt t="49029" x="3975100" y="4716463"/>
          <p14:tracePt t="49045" x="3975100" y="4706938"/>
          <p14:tracePt t="49069" x="3975100" y="4697413"/>
          <p14:tracePt t="49077" x="3983038" y="4689475"/>
          <p14:tracePt t="49085" x="3983038" y="4679950"/>
          <p14:tracePt t="49102" x="3992563" y="4672013"/>
          <p14:tracePt t="49230" x="3992563" y="4662488"/>
          <p14:tracePt t="49246" x="4010025" y="4662488"/>
          <p14:tracePt t="49255" x="4027488" y="4662488"/>
          <p14:tracePt t="49262" x="4046538" y="4662488"/>
          <p14:tracePt t="49270" x="4073525" y="4679950"/>
          <p14:tracePt t="49285" x="4117975" y="4706938"/>
          <p14:tracePt t="49302" x="4144963" y="4724400"/>
          <p14:tracePt t="49319" x="4179888" y="4733925"/>
          <p14:tracePt t="49336" x="4179888" y="4743450"/>
          <p14:tracePt t="49340" x="4189413" y="4743450"/>
          <p14:tracePt t="49369" x="4197350" y="4743450"/>
          <p14:tracePt t="49386" x="4216400" y="4743450"/>
          <p14:tracePt t="49402" x="4224338" y="4733925"/>
          <p14:tracePt t="49419" x="4233863" y="4716463"/>
          <p14:tracePt t="49436" x="4243388" y="4716463"/>
          <p14:tracePt t="49452" x="4251325" y="4706938"/>
          <p14:tracePt t="49478" x="4260850" y="4706938"/>
          <p14:tracePt t="49494" x="4260850" y="4697413"/>
          <p14:tracePt t="49510" x="4268788" y="4697413"/>
          <p14:tracePt t="49526" x="4268788" y="4689475"/>
          <p14:tracePt t="49536" x="4268788" y="4679950"/>
          <p14:tracePt t="49552" x="4287838" y="4662488"/>
          <p14:tracePt t="49574" x="4305300" y="4645025"/>
          <p14:tracePt t="49586" x="4305300" y="4635500"/>
          <p14:tracePt t="49602" x="4322763" y="4625975"/>
          <p14:tracePt t="49619" x="4340225" y="4618038"/>
          <p14:tracePt t="49636" x="4349750" y="4608513"/>
          <p14:tracePt t="49669" x="4359275" y="4554538"/>
          <p14:tracePt t="49686" x="4376738" y="4519613"/>
          <p14:tracePt t="49702" x="4376738" y="4483100"/>
          <p14:tracePt t="49719" x="4386263" y="4457700"/>
          <p14:tracePt t="49736" x="4386263" y="4448175"/>
          <p14:tracePt t="49752" x="4394200" y="4421188"/>
          <p14:tracePt t="49769" x="4394200" y="4394200"/>
          <p14:tracePt t="49786" x="4394200" y="4367213"/>
          <p14:tracePt t="49802" x="4394200" y="4332288"/>
          <p14:tracePt t="49819" x="4394200" y="4278313"/>
          <p14:tracePt t="49836" x="4394200" y="4233863"/>
          <p14:tracePt t="49852" x="4394200" y="4216400"/>
          <p14:tracePt t="49869" x="4394200" y="4206875"/>
          <p14:tracePt t="49886" x="4394200" y="4189413"/>
          <p14:tracePt t="49902" x="4394200" y="4179888"/>
          <p14:tracePt t="49919" x="4394200" y="4170363"/>
          <p14:tracePt t="49942" x="4394200" y="4162425"/>
          <p14:tracePt t="49958" x="4386263" y="4152900"/>
          <p14:tracePt t="49982" x="4376738" y="4144963"/>
          <p14:tracePt t="49998" x="4367213" y="4135438"/>
          <p14:tracePt t="50006" x="4359275" y="4125913"/>
          <p14:tracePt t="50019" x="4340225" y="4117975"/>
          <p14:tracePt t="50036" x="4305300" y="4090988"/>
          <p14:tracePt t="50052" x="4268788" y="4081463"/>
          <p14:tracePt t="50069" x="4216400" y="4054475"/>
          <p14:tracePt t="50086" x="4170363" y="4046538"/>
          <p14:tracePt t="50102" x="4152900" y="4027488"/>
          <p14:tracePt t="50119" x="4081463" y="4019550"/>
          <p14:tracePt t="50136" x="4002088" y="4002088"/>
          <p14:tracePt t="50152" x="3921125" y="4002088"/>
          <p14:tracePt t="50169" x="3859213" y="4002088"/>
          <p14:tracePt t="50186" x="3805238" y="4002088"/>
          <p14:tracePt t="50202" x="3760788" y="4002088"/>
          <p14:tracePt t="50219" x="3733800" y="4002088"/>
          <p14:tracePt t="50236" x="3724275" y="4010025"/>
          <p14:tracePt t="50252" x="3697288" y="4019550"/>
          <p14:tracePt t="50269" x="3679825" y="4027488"/>
          <p14:tracePt t="50318" x="3670300" y="4037013"/>
          <p14:tracePt t="50334" x="3662363" y="4054475"/>
          <p14:tracePt t="50350" x="3644900" y="4073525"/>
          <p14:tracePt t="50358" x="3635375" y="4081463"/>
          <p14:tracePt t="50369" x="3635375" y="4090988"/>
          <p14:tracePt t="50386" x="3598863" y="4135438"/>
          <p14:tracePt t="50402" x="3573463" y="4162425"/>
          <p14:tracePt t="50419" x="3527425" y="4189413"/>
          <p14:tracePt t="50436" x="3465513" y="4224338"/>
          <p14:tracePt t="50452" x="3438525" y="4241800"/>
          <p14:tracePt t="50469" x="3411538" y="4251325"/>
          <p14:tracePt t="50486" x="3394075" y="4268788"/>
          <p14:tracePt t="50502" x="3376613" y="4305300"/>
          <p14:tracePt t="50519" x="3340100" y="4340225"/>
          <p14:tracePt t="50536" x="3295650" y="4403725"/>
          <p14:tracePt t="50552" x="3278188" y="4448175"/>
          <p14:tracePt t="50569" x="3268663" y="4492625"/>
          <p14:tracePt t="50586" x="3268663" y="4519613"/>
          <p14:tracePt t="50602" x="3268663" y="4554538"/>
          <p14:tracePt t="50619" x="3268663" y="4564063"/>
          <p14:tracePt t="50662" x="3268663" y="4573588"/>
          <p14:tracePt t="50814" x="3268663" y="4564063"/>
          <p14:tracePt t="50822" x="3278188" y="4546600"/>
          <p14:tracePt t="50830" x="3286125" y="4519613"/>
          <p14:tracePt t="50839" x="3286125" y="4510088"/>
          <p14:tracePt t="50852" x="3286125" y="4483100"/>
          <p14:tracePt t="50869" x="3286125" y="4448175"/>
          <p14:tracePt t="50886" x="3295650" y="4403725"/>
          <p14:tracePt t="50903" x="3295650" y="4376738"/>
          <p14:tracePt t="50919" x="3305175" y="4349750"/>
          <p14:tracePt t="50936" x="3313113" y="4322763"/>
          <p14:tracePt t="50953" x="3322638" y="4287838"/>
          <p14:tracePt t="50969" x="3340100" y="4241800"/>
          <p14:tracePt t="50986" x="3349625" y="4216400"/>
          <p14:tracePt t="51003" x="3357563" y="4197350"/>
          <p14:tracePt t="51020" x="3357563" y="4170363"/>
          <p14:tracePt t="51036" x="3357563" y="4144963"/>
          <p14:tracePt t="51053" x="3357563" y="4135438"/>
          <p14:tracePt t="51069" x="3357563" y="4090988"/>
          <p14:tracePt t="51086" x="3357563" y="4081463"/>
          <p14:tracePt t="51119" x="3357563" y="4064000"/>
          <p14:tracePt t="51286" x="3357563" y="4081463"/>
          <p14:tracePt t="51294" x="3357563" y="4098925"/>
          <p14:tracePt t="51302" x="3357563" y="4125913"/>
          <p14:tracePt t="51319" x="3357563" y="4189413"/>
          <p14:tracePt t="51336" x="3357563" y="4233863"/>
          <p14:tracePt t="51353" x="3357563" y="4287838"/>
          <p14:tracePt t="51357" x="3357563" y="4295775"/>
          <p14:tracePt t="51369" x="3357563" y="4314825"/>
          <p14:tracePt t="51386" x="3357563" y="4322763"/>
          <p14:tracePt t="52062" x="3357563" y="4340225"/>
          <p14:tracePt t="52086" x="3357563" y="4349750"/>
          <p14:tracePt t="52094" x="3357563" y="4359275"/>
          <p14:tracePt t="52103" x="3357563" y="4367213"/>
          <p14:tracePt t="52119" x="3357563" y="4376738"/>
          <p14:tracePt t="52358" x="3357563" y="4359275"/>
          <p14:tracePt t="52366" x="3367088" y="4340225"/>
          <p14:tracePt t="52382" x="3367088" y="4332288"/>
          <p14:tracePt t="52391" x="3376613" y="4314825"/>
          <p14:tracePt t="52406" x="3384550" y="4295775"/>
          <p14:tracePt t="52420" x="3384550" y="4278313"/>
          <p14:tracePt t="52436" x="3403600" y="4241800"/>
          <p14:tracePt t="52453" x="3411538" y="4197350"/>
          <p14:tracePt t="52469" x="3411538" y="4162425"/>
          <p14:tracePt t="52486" x="3421063" y="4125913"/>
          <p14:tracePt t="52503" x="3438525" y="4098925"/>
          <p14:tracePt t="52520" x="3438525" y="4064000"/>
          <p14:tracePt t="52536" x="3438525" y="4037013"/>
          <p14:tracePt t="52553" x="3438525" y="4010025"/>
          <p14:tracePt t="52570" x="3448050" y="3975100"/>
          <p14:tracePt t="52586" x="3465513" y="3938588"/>
          <p14:tracePt t="52603" x="3465513" y="3911600"/>
          <p14:tracePt t="52620" x="3465513" y="3884613"/>
          <p14:tracePt t="52636" x="3475038" y="3859213"/>
          <p14:tracePt t="52653" x="3475038" y="3832225"/>
          <p14:tracePt t="52670" x="3475038" y="3813175"/>
          <p14:tracePt t="52686" x="3475038" y="3795713"/>
          <p14:tracePt t="52703" x="3475038" y="3787775"/>
          <p14:tracePt t="52894" x="3475038" y="3778250"/>
          <p14:tracePt t="52910" x="3455988" y="3813175"/>
          <p14:tracePt t="52918" x="3438525" y="3849688"/>
          <p14:tracePt t="52926" x="3430588" y="3876675"/>
          <p14:tracePt t="52936" x="3421063" y="3921125"/>
          <p14:tracePt t="52953" x="3394075" y="3983038"/>
          <p14:tracePt t="52970" x="3384550" y="4046538"/>
          <p14:tracePt t="52986" x="3357563" y="4117975"/>
          <p14:tracePt t="53003" x="3357563" y="4170363"/>
          <p14:tracePt t="53020" x="3340100" y="4216400"/>
          <p14:tracePt t="53037" x="3332163" y="4251325"/>
          <p14:tracePt t="53053" x="3332163" y="4295775"/>
          <p14:tracePt t="53070" x="3332163" y="4332288"/>
          <p14:tracePt t="53086" x="3332163" y="4340225"/>
          <p14:tracePt t="53103" x="3332163" y="4349750"/>
          <p14:tracePt t="53120" x="3332163" y="4367213"/>
          <p14:tracePt t="53137" x="3332163" y="4386263"/>
          <p14:tracePt t="53153" x="3332163" y="4394200"/>
          <p14:tracePt t="53214" x="3332163" y="4403725"/>
          <p14:tracePt t="53334" x="3332163" y="4411663"/>
          <p14:tracePt t="53374" x="3340100" y="4411663"/>
          <p14:tracePt t="53390" x="3349625" y="4394200"/>
          <p14:tracePt t="53398" x="3357563" y="4376738"/>
          <p14:tracePt t="53406" x="3357563" y="4359275"/>
          <p14:tracePt t="53420" x="3367088" y="4349750"/>
          <p14:tracePt t="53437" x="3384550" y="4314825"/>
          <p14:tracePt t="53453" x="3411538" y="4268788"/>
          <p14:tracePt t="53470" x="3421063" y="4260850"/>
          <p14:tracePt t="53486" x="3421063" y="4206875"/>
          <p14:tracePt t="53503" x="3430588" y="4170363"/>
          <p14:tracePt t="53520" x="3448050" y="4125913"/>
          <p14:tracePt t="53536" x="3448050" y="4090988"/>
          <p14:tracePt t="53553" x="3455988" y="4073525"/>
          <p14:tracePt t="53570" x="3455988" y="4064000"/>
          <p14:tracePt t="53587" x="3455988" y="4054475"/>
          <p14:tracePt t="53603" x="3455988" y="4037013"/>
          <p14:tracePt t="53620" x="3455988" y="4010025"/>
          <p14:tracePt t="53636" x="3455988" y="3992563"/>
          <p14:tracePt t="53653" x="3438525" y="3956050"/>
          <p14:tracePt t="53670" x="3421063" y="3930650"/>
          <p14:tracePt t="53687" x="3403600" y="3921125"/>
          <p14:tracePt t="53703" x="3367088" y="3884613"/>
          <p14:tracePt t="53720" x="3332163" y="3876675"/>
          <p14:tracePt t="53737" x="3295650" y="3859213"/>
          <p14:tracePt t="53753" x="3278188" y="3840163"/>
          <p14:tracePt t="53770" x="3224213" y="3813175"/>
          <p14:tracePt t="53787" x="3162300" y="3778250"/>
          <p14:tracePt t="53804" x="3108325" y="3751263"/>
          <p14:tracePt t="53820" x="3027363" y="3716338"/>
          <p14:tracePt t="53836" x="2955925" y="3697288"/>
          <p14:tracePt t="53853" x="2849563" y="3670300"/>
          <p14:tracePt t="53870" x="2805113" y="3662363"/>
          <p14:tracePt t="53886" x="2751138" y="3662363"/>
          <p14:tracePt t="53903" x="2706688" y="3644900"/>
          <p14:tracePt t="53920" x="2652713" y="3644900"/>
          <p14:tracePt t="53937" x="2598738" y="3635375"/>
          <p14:tracePt t="53953" x="2571750" y="3635375"/>
          <p14:tracePt t="53970" x="2546350" y="3625850"/>
          <p14:tracePt t="53987" x="2519363" y="3625850"/>
          <p14:tracePt t="54003" x="2509838" y="3625850"/>
          <p14:tracePt t="54020" x="2500313" y="3625850"/>
          <p14:tracePt t="54037" x="2482850" y="3625850"/>
          <p14:tracePt t="54053" x="2447925" y="3635375"/>
          <p14:tracePt t="54070" x="2428875" y="3652838"/>
          <p14:tracePt t="54087" x="2420938" y="3697288"/>
          <p14:tracePt t="54103" x="2393950" y="3760788"/>
          <p14:tracePt t="54120" x="2384425" y="3813175"/>
          <p14:tracePt t="54137" x="2349500" y="3894138"/>
          <p14:tracePt t="54153" x="2349500" y="3938588"/>
          <p14:tracePt t="54170" x="2322513" y="3992563"/>
          <p14:tracePt t="54187" x="2312988" y="4019550"/>
          <p14:tracePt t="54203" x="2295525" y="4054475"/>
          <p14:tracePt t="54220" x="2278063" y="4073525"/>
          <p14:tracePt t="54237" x="2259013" y="4117975"/>
          <p14:tracePt t="54253" x="2233613" y="4162425"/>
          <p14:tracePt t="54270" x="2214563" y="4216400"/>
          <p14:tracePt t="54287" x="2179638" y="4251325"/>
          <p14:tracePt t="54303" x="2162175" y="4295775"/>
          <p14:tracePt t="54320" x="2152650" y="4314825"/>
          <p14:tracePt t="54337" x="2152650" y="4349750"/>
          <p14:tracePt t="54353" x="2152650" y="4367213"/>
          <p14:tracePt t="54370" x="2152650" y="4376738"/>
          <p14:tracePt t="54494" x="2162175" y="4376738"/>
          <p14:tracePt t="54510" x="2170113" y="4367213"/>
          <p14:tracePt t="54518" x="2170113" y="4340225"/>
          <p14:tracePt t="54526" x="2170113" y="4322763"/>
          <p14:tracePt t="54537" x="2187575" y="4295775"/>
          <p14:tracePt t="54553" x="2206625" y="4233863"/>
          <p14:tracePt t="54570" x="2224088" y="4170363"/>
          <p14:tracePt t="54587" x="2241550" y="4090988"/>
          <p14:tracePt t="54604" x="2251075" y="4019550"/>
          <p14:tracePt t="54621" x="2259013" y="3983038"/>
          <p14:tracePt t="54637" x="2278063" y="3948113"/>
          <p14:tracePt t="54653" x="2278063" y="3894138"/>
          <p14:tracePt t="54670" x="2278063" y="3876675"/>
          <p14:tracePt t="54687" x="2278063" y="3867150"/>
          <p14:tracePt t="54720" x="2278063" y="3859213"/>
          <p14:tracePt t="54737" x="2286000" y="3849688"/>
          <p14:tracePt t="54753" x="2295525" y="3840163"/>
          <p14:tracePt t="54770" x="2295525" y="3832225"/>
          <p14:tracePt t="54787" x="2305050" y="3805238"/>
          <p14:tracePt t="54804" x="2322513" y="3778250"/>
          <p14:tracePt t="54820" x="2330450" y="3778250"/>
          <p14:tracePt t="54837" x="2349500" y="3741738"/>
          <p14:tracePt t="54853" x="2357438" y="3733800"/>
          <p14:tracePt t="54870" x="2366963" y="3724275"/>
          <p14:tracePt t="54887" x="2384425" y="3716338"/>
          <p14:tracePt t="54903" x="2401888" y="3716338"/>
          <p14:tracePt t="54920" x="2447925" y="3706813"/>
          <p14:tracePt t="54937" x="2519363" y="3689350"/>
          <p14:tracePt t="54953" x="2554288" y="3689350"/>
          <p14:tracePt t="54970" x="2598738" y="3679825"/>
          <p14:tracePt t="54987" x="2625725" y="3679825"/>
          <p14:tracePt t="55004" x="2670175" y="3679825"/>
          <p14:tracePt t="55020" x="2679700" y="3679825"/>
          <p14:tracePt t="55037" x="2741613" y="3679825"/>
          <p14:tracePt t="55053" x="2813050" y="3679825"/>
          <p14:tracePt t="55070" x="2857500" y="3679825"/>
          <p14:tracePt t="55087" x="2911475" y="3689350"/>
          <p14:tracePt t="55103" x="2974975" y="3716338"/>
          <p14:tracePt t="55120" x="3019425" y="3733800"/>
          <p14:tracePt t="55137" x="3054350" y="3751263"/>
          <p14:tracePt t="55154" x="3090863" y="3768725"/>
          <p14:tracePt t="55170" x="3108325" y="3795713"/>
          <p14:tracePt t="55187" x="3143250" y="3813175"/>
          <p14:tracePt t="55204" x="3214688" y="3876675"/>
          <p14:tracePt t="55220" x="3224213" y="3884613"/>
          <p14:tracePt t="55237" x="3260725" y="3921125"/>
          <p14:tracePt t="55254" x="3286125" y="3948113"/>
          <p14:tracePt t="55270" x="3286125" y="3983038"/>
          <p14:tracePt t="55287" x="3295650" y="3992563"/>
          <p14:tracePt t="55303" x="3295650" y="4010025"/>
          <p14:tracePt t="55320" x="3305175" y="4027488"/>
          <p14:tracePt t="55337" x="3305175" y="4037013"/>
          <p14:tracePt t="55354" x="3305175" y="4064000"/>
          <p14:tracePt t="55370" x="3305175" y="4073525"/>
          <p14:tracePt t="55391" x="3305175" y="4081463"/>
          <p14:tracePt t="55407" x="3305175" y="4090988"/>
          <p14:tracePt t="55421" x="3305175" y="4098925"/>
          <p14:tracePt t="55437" x="3305175" y="4125913"/>
          <p14:tracePt t="55454" x="3332163" y="4162425"/>
          <p14:tracePt t="55470" x="3367088" y="4189413"/>
          <p14:tracePt t="55487" x="3384550" y="4197350"/>
          <p14:tracePt t="55520" x="3394075" y="4206875"/>
          <p14:tracePt t="55537" x="3394075" y="4216400"/>
          <p14:tracePt t="55554" x="3394075" y="4233863"/>
          <p14:tracePt t="55570" x="3394075" y="4241800"/>
          <p14:tracePt t="55598" x="3394075" y="4251325"/>
          <p14:tracePt t="55742" x="3403600" y="4251325"/>
          <p14:tracePt t="55798" x="3403600" y="4241800"/>
          <p14:tracePt t="55806" x="3403600" y="4224338"/>
          <p14:tracePt t="55814" x="3403600" y="4216400"/>
          <p14:tracePt t="55823" x="3403600" y="4189413"/>
          <p14:tracePt t="55837" x="3411538" y="4144963"/>
          <p14:tracePt t="55854" x="3411538" y="4090988"/>
          <p14:tracePt t="55870" x="3411538" y="4054475"/>
          <p14:tracePt t="55887" x="3411538" y="4037013"/>
          <p14:tracePt t="55904" x="3411538" y="4019550"/>
          <p14:tracePt t="55937" x="3411538" y="4002088"/>
          <p14:tracePt t="55954" x="3411538" y="3983038"/>
          <p14:tracePt t="55970" x="3394075" y="3965575"/>
          <p14:tracePt t="55987" x="3357563" y="3938588"/>
          <p14:tracePt t="56004" x="3268663" y="3894138"/>
          <p14:tracePt t="56020" x="3233738" y="3894138"/>
          <p14:tracePt t="56037" x="3098800" y="3867150"/>
          <p14:tracePt t="56054" x="3027363" y="3859213"/>
          <p14:tracePt t="56070" x="2974975" y="3849688"/>
          <p14:tracePt t="56087" x="2938463" y="3849688"/>
          <p14:tracePt t="56104" x="2867025" y="3840163"/>
          <p14:tracePt t="56120" x="2805113" y="3822700"/>
          <p14:tracePt t="56137" x="2714625" y="3805238"/>
          <p14:tracePt t="56154" x="2635250" y="3778250"/>
          <p14:tracePt t="56170" x="2546350" y="3778250"/>
          <p14:tracePt t="56187" x="2455863" y="3768725"/>
          <p14:tracePt t="56204" x="2393950" y="3751263"/>
          <p14:tracePt t="56254" x="2384425" y="3751263"/>
          <p14:tracePt t="56262" x="2366963" y="3751263"/>
          <p14:tracePt t="56270" x="2339975" y="3751263"/>
          <p14:tracePt t="56287" x="2295525" y="3751263"/>
          <p14:tracePt t="56304" x="2268538" y="3751263"/>
          <p14:tracePt t="56320" x="2259013" y="3760788"/>
          <p14:tracePt t="56337" x="2241550" y="3778250"/>
          <p14:tracePt t="56354" x="2224088" y="3795713"/>
          <p14:tracePt t="56370" x="2197100" y="3832225"/>
          <p14:tracePt t="56387" x="2162175" y="3867150"/>
          <p14:tracePt t="56404" x="2125663" y="3911600"/>
          <p14:tracePt t="56420" x="2116138" y="3930650"/>
          <p14:tracePt t="56437" x="2108200" y="3938588"/>
          <p14:tracePt t="56462" x="2098675" y="3948113"/>
          <p14:tracePt t="56470" x="2098675" y="3956050"/>
          <p14:tracePt t="56502" x="2098675" y="3965575"/>
          <p14:tracePt t="57118" x="2081213" y="3975100"/>
          <p14:tracePt t="57126" x="2081213" y="3983038"/>
          <p14:tracePt t="57137" x="2081213" y="3992563"/>
          <p14:tracePt t="57154" x="2081213" y="4010025"/>
          <p14:tracePt t="57171" x="2081213" y="4054475"/>
          <p14:tracePt t="57188" x="2090738" y="4117975"/>
          <p14:tracePt t="57204" x="2135188" y="4170363"/>
          <p14:tracePt t="57221" x="2170113" y="4197350"/>
          <p14:tracePt t="57237" x="2197100" y="4206875"/>
          <p14:tracePt t="57286" x="2197100" y="4216400"/>
          <p14:tracePt t="57382" x="2206625" y="4233863"/>
          <p14:tracePt t="57390" x="2214563" y="4233863"/>
          <p14:tracePt t="57398" x="2214563" y="4241800"/>
          <p14:tracePt t="57407" x="2214563" y="4260850"/>
          <p14:tracePt t="57421" x="2214563" y="4278313"/>
          <p14:tracePt t="57437" x="2268538" y="4340225"/>
          <p14:tracePt t="57454" x="2295525" y="4376738"/>
          <p14:tracePt t="57471" x="2339975" y="4403725"/>
          <p14:tracePt t="57487" x="2376488" y="4411663"/>
          <p14:tracePt t="57504" x="2401888" y="4421188"/>
          <p14:tracePt t="57521" x="2428875" y="4430713"/>
          <p14:tracePt t="57537" x="2473325" y="4438650"/>
          <p14:tracePt t="57554" x="2519363" y="4457700"/>
          <p14:tracePt t="57570" x="2590800" y="4457700"/>
          <p14:tracePt t="57587" x="2689225" y="4457700"/>
          <p14:tracePt t="57604" x="2741613" y="4457700"/>
          <p14:tracePt t="57621" x="2822575" y="4457700"/>
          <p14:tracePt t="57638" x="2867025" y="4457700"/>
          <p14:tracePt t="57654" x="2928938" y="4457700"/>
          <p14:tracePt t="57671" x="2992438" y="4457700"/>
          <p14:tracePt t="57687" x="3046413" y="4457700"/>
          <p14:tracePt t="57704" x="3108325" y="4457700"/>
          <p14:tracePt t="57721" x="3162300" y="4457700"/>
          <p14:tracePt t="57738" x="3241675" y="4448175"/>
          <p14:tracePt t="57754" x="3340100" y="4448175"/>
          <p14:tracePt t="57771" x="3482975" y="4448175"/>
          <p14:tracePt t="57788" x="3635375" y="4448175"/>
          <p14:tracePt t="57804" x="3768725" y="4448175"/>
          <p14:tracePt t="57821" x="3903663" y="4438650"/>
          <p14:tracePt t="57838" x="3938588" y="4430713"/>
          <p14:tracePt t="57854" x="3983038" y="4411663"/>
          <p14:tracePt t="57871" x="4019550" y="4394200"/>
          <p14:tracePt t="57888" x="4081463" y="4359275"/>
          <p14:tracePt t="57904" x="4179888" y="4305300"/>
          <p14:tracePt t="57921" x="4224338" y="4278313"/>
          <p14:tracePt t="57937" x="4233863" y="4260850"/>
          <p14:tracePt t="57954" x="4243388" y="4241800"/>
          <p14:tracePt t="57971" x="4251325" y="4216400"/>
          <p14:tracePt t="57988" x="4251325" y="4189413"/>
          <p14:tracePt t="58004" x="4251325" y="4179888"/>
          <p14:tracePt t="58021" x="4260850" y="4152900"/>
          <p14:tracePt t="58037" x="4260850" y="4144963"/>
          <p14:tracePt t="58550" x="4243388" y="4152900"/>
          <p14:tracePt t="58558" x="4224338" y="4162425"/>
          <p14:tracePt t="58566" x="4179888" y="4197350"/>
          <p14:tracePt t="58574" x="4152900" y="4216400"/>
          <p14:tracePt t="58588" x="4073525" y="4278313"/>
          <p14:tracePt t="58604" x="4027488" y="4314825"/>
          <p14:tracePt t="58621" x="3921125" y="4386263"/>
          <p14:tracePt t="58638" x="3859213" y="4430713"/>
          <p14:tracePt t="58654" x="3832225" y="4438650"/>
          <p14:tracePt t="58671" x="3813175" y="4457700"/>
          <p14:tracePt t="58688" x="3805238" y="4457700"/>
          <p14:tracePt t="60918" x="3795713" y="4457700"/>
          <p14:tracePt t="60926" x="3751263" y="4457700"/>
          <p14:tracePt t="60938" x="3644900" y="4457700"/>
          <p14:tracePt t="60955" x="3430588" y="4457700"/>
          <p14:tracePt t="60972" x="3143250" y="4465638"/>
          <p14:tracePt t="60988" x="3071813" y="4465638"/>
          <p14:tracePt t="61005" x="2911475" y="4519613"/>
          <p14:tracePt t="61085" x="2903538" y="4519613"/>
          <p14:tracePt t="61094" x="2894013" y="4519613"/>
          <p14:tracePt t="61105" x="2867025" y="4519613"/>
          <p14:tracePt t="61121" x="2805113" y="4519613"/>
          <p14:tracePt t="61138" x="2689225" y="4519613"/>
          <p14:tracePt t="61155" x="2581275" y="4519613"/>
          <p14:tracePt t="61172" x="2527300" y="4519613"/>
          <p14:tracePt t="61245" x="2519363" y="4519613"/>
          <p14:tracePt t="61302" x="2519363" y="4510088"/>
          <p14:tracePt t="61334" x="2527300" y="4502150"/>
          <p14:tracePt t="61470" x="2546350" y="4492625"/>
          <p14:tracePt t="61854" x="2546350" y="4465638"/>
          <p14:tracePt t="61862" x="2546350" y="4448175"/>
          <p14:tracePt t="61871" x="2536825" y="4421188"/>
          <p14:tracePt t="61888" x="2519363" y="4376738"/>
          <p14:tracePt t="61905" x="2500313" y="4349750"/>
          <p14:tracePt t="61922" x="2500313" y="4332288"/>
          <p14:tracePt t="61938" x="2492375" y="4314825"/>
          <p14:tracePt t="61955" x="2482850" y="4295775"/>
          <p14:tracePt t="61972" x="2473325" y="4278313"/>
          <p14:tracePt t="62005" x="2473325" y="4251325"/>
          <p14:tracePt t="62022" x="2473325" y="4241800"/>
          <p14:tracePt t="62046" x="2465388" y="4224338"/>
          <p14:tracePt t="62055" x="2455863" y="4224338"/>
          <p14:tracePt t="62072" x="2447925" y="4216400"/>
          <p14:tracePt t="62222" x="2447925" y="4197350"/>
          <p14:tracePt t="62254" x="2447925" y="4189413"/>
          <p14:tracePt t="62293" x="2447925" y="4179888"/>
          <p14:tracePt t="62302" x="2447925" y="4170363"/>
          <p14:tracePt t="62310" x="2447925" y="4162425"/>
          <p14:tracePt t="62326" x="2447925" y="4144963"/>
          <p14:tracePt t="62339" x="2447925" y="4135438"/>
          <p14:tracePt t="62355" x="2447925" y="4117975"/>
          <p14:tracePt t="62372" x="2438400" y="4081463"/>
          <p14:tracePt t="62405" x="2438400" y="4064000"/>
          <p14:tracePt t="62422" x="2428875" y="4054475"/>
          <p14:tracePt t="62462" x="2428875" y="4037013"/>
          <p14:tracePt t="62478" x="2428875" y="4027488"/>
          <p14:tracePt t="62494" x="2428875" y="4010025"/>
          <p14:tracePt t="62502" x="2428875" y="4002088"/>
          <p14:tracePt t="62509" x="2428875" y="3992563"/>
          <p14:tracePt t="62522" x="2428875" y="3975100"/>
          <p14:tracePt t="62538" x="2438400" y="3956050"/>
          <p14:tracePt t="62555" x="2438400" y="3948113"/>
          <p14:tracePt t="62686" x="2438400" y="3938588"/>
          <p14:tracePt t="62702" x="2438400" y="3930650"/>
          <p14:tracePt t="62710" x="2438400" y="3921125"/>
          <p14:tracePt t="62750" x="2438400" y="3911600"/>
          <p14:tracePt t="62782" x="2438400" y="3903663"/>
          <p14:tracePt t="62806" x="2438400" y="3894138"/>
          <p14:tracePt t="62830" x="2438400" y="3884613"/>
          <p14:tracePt t="62838" x="2438400" y="3876675"/>
          <p14:tracePt t="62846" x="2438400" y="3867150"/>
          <p14:tracePt t="62878" x="2438400" y="3859213"/>
          <p14:tracePt t="62886" x="2438400" y="3849688"/>
          <p14:tracePt t="62910" x="2438400" y="3840163"/>
          <p14:tracePt t="62966" x="2438400" y="3832225"/>
          <p14:tracePt t="62982" x="2438400" y="3813175"/>
          <p14:tracePt t="63014" x="2438400" y="3805238"/>
          <p14:tracePt t="63022" x="2438400" y="3795713"/>
          <p14:tracePt t="63038" x="2438400" y="3787775"/>
          <p14:tracePt t="63157" x="2438400" y="3778250"/>
          <p14:tracePt t="63214" x="2438400" y="3768725"/>
          <p14:tracePt t="63254" x="2438400" y="3760788"/>
          <p14:tracePt t="63270" x="2438400" y="3751263"/>
          <p14:tracePt t="63286" x="2455863" y="3751263"/>
          <p14:tracePt t="63310" x="2473325" y="3751263"/>
          <p14:tracePt t="63318" x="2482850" y="3751263"/>
          <p14:tracePt t="63334" x="2492375" y="3751263"/>
          <p14:tracePt t="63342" x="2500313" y="3751263"/>
          <p14:tracePt t="63355" x="2509838" y="3751263"/>
          <p14:tracePt t="63372" x="2527300" y="3733800"/>
          <p14:tracePt t="63388" x="2546350" y="3733800"/>
          <p14:tracePt t="63405" x="2563813" y="3733800"/>
          <p14:tracePt t="63422" x="2590800" y="3733800"/>
          <p14:tracePt t="63439" x="2635250" y="3733800"/>
          <p14:tracePt t="63455" x="2706688" y="3741738"/>
          <p14:tracePt t="63472" x="2822575" y="3741738"/>
          <p14:tracePt t="63489" x="2938463" y="3741738"/>
          <p14:tracePt t="63505" x="3009900" y="3741738"/>
          <p14:tracePt t="63522" x="3036888" y="3741738"/>
          <p14:tracePt t="63539" x="3071813" y="3741738"/>
          <p14:tracePt t="63556" x="3117850" y="3741738"/>
          <p14:tracePt t="63572" x="3143250" y="3741738"/>
          <p14:tracePt t="63589" x="3286125" y="3741738"/>
          <p14:tracePt t="63605" x="3421063" y="3741738"/>
          <p14:tracePt t="63622" x="3573463" y="3741738"/>
          <p14:tracePt t="63639" x="3706813" y="3741738"/>
          <p14:tracePt t="63655" x="3778250" y="3741738"/>
          <p14:tracePt t="63672" x="3822700" y="3741738"/>
          <p14:tracePt t="63689" x="3840163" y="3741738"/>
          <p14:tracePt t="63705" x="3876675" y="3741738"/>
          <p14:tracePt t="63722" x="3965575" y="3741738"/>
          <p14:tracePt t="63739" x="4098925" y="3741738"/>
          <p14:tracePt t="63756" x="4295775" y="3741738"/>
          <p14:tracePt t="63772" x="4359275" y="3741738"/>
          <p14:tracePt t="63789" x="4438650" y="3741738"/>
          <p14:tracePt t="63805" x="4448175" y="3741738"/>
          <p14:tracePt t="63822" x="4465638" y="3741738"/>
          <p14:tracePt t="63839" x="4475163" y="3741738"/>
          <p14:tracePt t="63855" x="4502150" y="3741738"/>
          <p14:tracePt t="63872" x="4537075" y="3741738"/>
          <p14:tracePt t="63889" x="4591050" y="3741738"/>
          <p14:tracePt t="63905" x="4652963" y="3751263"/>
          <p14:tracePt t="63922" x="4672013" y="3751263"/>
          <p14:tracePt t="63939" x="4679950" y="3751263"/>
          <p14:tracePt t="63958" x="4679950" y="3760788"/>
          <p14:tracePt t="63972" x="4689475" y="3760788"/>
          <p14:tracePt t="63989" x="4706938" y="3787775"/>
          <p14:tracePt t="64005" x="4733925" y="3813175"/>
          <p14:tracePt t="64022" x="4733925" y="3840163"/>
          <p14:tracePt t="64039" x="4733925" y="3859213"/>
          <p14:tracePt t="64055" x="4733925" y="3903663"/>
          <p14:tracePt t="64072" x="4733925" y="3948113"/>
          <p14:tracePt t="64089" x="4716463" y="4010025"/>
          <p14:tracePt t="64105" x="4689475" y="4073525"/>
          <p14:tracePt t="64122" x="4662488" y="4144963"/>
          <p14:tracePt t="64139" x="4645025" y="4197350"/>
          <p14:tracePt t="64156" x="4625975" y="4260850"/>
          <p14:tracePt t="64172" x="4618038" y="4278313"/>
          <p14:tracePt t="64189" x="4591050" y="4340225"/>
          <p14:tracePt t="64205" x="4564063" y="4376738"/>
          <p14:tracePt t="64222" x="4537075" y="4421188"/>
          <p14:tracePt t="64239" x="4529138" y="4448175"/>
          <p14:tracePt t="64255" x="4519613" y="4483100"/>
          <p14:tracePt t="64272" x="4492625" y="4546600"/>
          <p14:tracePt t="64289" x="4475163" y="4573588"/>
          <p14:tracePt t="64305" x="4457700" y="4618038"/>
          <p14:tracePt t="64322" x="4430713" y="4662488"/>
          <p14:tracePt t="64339" x="4403725" y="4689475"/>
          <p14:tracePt t="64356" x="4359275" y="4716463"/>
          <p14:tracePt t="64398" x="4349750" y="4716463"/>
          <p14:tracePt t="64406" x="4340225" y="4724400"/>
          <p14:tracePt t="64422" x="4305300" y="4733925"/>
          <p14:tracePt t="64439" x="4251325" y="4743450"/>
          <p14:tracePt t="64456" x="4152900" y="4751388"/>
          <p14:tracePt t="64472" x="3992563" y="4751388"/>
          <p14:tracePt t="64489" x="3849688" y="4751388"/>
          <p14:tracePt t="64505" x="3733800" y="4751388"/>
          <p14:tracePt t="64522" x="3644900" y="4751388"/>
          <p14:tracePt t="64539" x="3502025" y="4733925"/>
          <p14:tracePt t="64556" x="3322638" y="4724400"/>
          <p14:tracePt t="64560" x="3224213" y="4724400"/>
          <p14:tracePt t="64573" x="3090863" y="4724400"/>
          <p14:tracePt t="64589" x="3009900" y="4716463"/>
          <p14:tracePt t="64606" x="2947988" y="4697413"/>
          <p14:tracePt t="64622" x="2911475" y="4689475"/>
          <p14:tracePt t="64639" x="2876550" y="4679950"/>
          <p14:tracePt t="64656" x="2813050" y="4652963"/>
          <p14:tracePt t="64672" x="2760663" y="4625975"/>
          <p14:tracePt t="64689" x="2679700" y="4591050"/>
          <p14:tracePt t="64706" x="2571750" y="4546600"/>
          <p14:tracePt t="64722" x="2482850" y="4519613"/>
          <p14:tracePt t="64739" x="2411413" y="4502150"/>
          <p14:tracePt t="64756" x="2376488" y="4492625"/>
          <p14:tracePt t="64772" x="2339975" y="4483100"/>
          <p14:tracePt t="64789" x="2295525" y="4457700"/>
          <p14:tracePt t="64806" x="2259013" y="4430713"/>
          <p14:tracePt t="64822" x="2241550" y="4411663"/>
          <p14:tracePt t="64839" x="2241550" y="4386263"/>
          <p14:tracePt t="64856" x="2233613" y="4359275"/>
          <p14:tracePt t="64872" x="2233613" y="4322763"/>
          <p14:tracePt t="64889" x="2233613" y="4295775"/>
          <p14:tracePt t="64906" x="2233613" y="4260850"/>
          <p14:tracePt t="64922" x="2233613" y="4251325"/>
          <p14:tracePt t="64939" x="2233613" y="4206875"/>
          <p14:tracePt t="64956" x="2233613" y="4170363"/>
          <p14:tracePt t="64972" x="2233613" y="4152900"/>
          <p14:tracePt t="64989" x="2233613" y="4125913"/>
          <p14:tracePt t="65006" x="2233613" y="4108450"/>
          <p14:tracePt t="65022" x="2251075" y="4081463"/>
          <p14:tracePt t="65056" x="2268538" y="4046538"/>
          <p14:tracePt t="65078" x="2268538" y="4027488"/>
          <p14:tracePt t="65094" x="2268538" y="4019550"/>
          <p14:tracePt t="65106" x="2278063" y="4010025"/>
          <p14:tracePt t="65122" x="2278063" y="3992563"/>
          <p14:tracePt t="65139" x="2286000" y="3965575"/>
          <p14:tracePt t="65156" x="2286000" y="3948113"/>
          <p14:tracePt t="65172" x="2286000" y="3938588"/>
          <p14:tracePt t="65189" x="2286000" y="3930650"/>
          <p14:tracePt t="65206" x="2286000" y="3911600"/>
          <p14:tracePt t="65238" x="2295525" y="3911600"/>
          <p14:tracePt t="65254" x="2295525" y="3903663"/>
          <p14:tracePt t="65270" x="2305050" y="3903663"/>
          <p14:tracePt t="65278" x="2312988" y="3884613"/>
          <p14:tracePt t="65289" x="2322513" y="3884613"/>
          <p14:tracePt t="65306" x="2349500" y="3867150"/>
          <p14:tracePt t="65322" x="2376488" y="3849688"/>
          <p14:tracePt t="65339" x="2401888" y="3840163"/>
          <p14:tracePt t="65356" x="2465388" y="3813175"/>
          <p14:tracePt t="65372" x="2536825" y="3778250"/>
          <p14:tracePt t="65389" x="2590800" y="3760788"/>
          <p14:tracePt t="65430" x="2598738" y="3760788"/>
          <p14:tracePt t="65510" x="2617788" y="3751263"/>
          <p14:tracePt t="65518" x="2635250" y="3751263"/>
          <p14:tracePt t="65526" x="2670175" y="3741738"/>
          <p14:tracePt t="65539" x="2706688" y="3741738"/>
          <p14:tracePt t="65556" x="2805113" y="3733800"/>
          <p14:tracePt t="65560" x="2849563" y="3716338"/>
          <p14:tracePt t="65572" x="2928938" y="3706813"/>
          <p14:tracePt t="65589" x="3009900" y="3706813"/>
          <p14:tracePt t="65606" x="3054350" y="3706813"/>
          <p14:tracePt t="65622" x="3117850" y="3706813"/>
          <p14:tracePt t="65639" x="3189288" y="3706813"/>
          <p14:tracePt t="65656" x="3251200" y="3706813"/>
          <p14:tracePt t="65672" x="3340100" y="3724275"/>
          <p14:tracePt t="65689" x="3403600" y="3733800"/>
          <p14:tracePt t="65706" x="3482975" y="3751263"/>
          <p14:tracePt t="65723" x="3546475" y="3760788"/>
          <p14:tracePt t="65739" x="3635375" y="3760788"/>
          <p14:tracePt t="65756" x="3697288" y="3760788"/>
          <p14:tracePt t="65772" x="3813175" y="3760788"/>
          <p14:tracePt t="65789" x="3903663" y="3760788"/>
          <p14:tracePt t="65806" x="3992563" y="3768725"/>
          <p14:tracePt t="65823" x="4073525" y="3795713"/>
          <p14:tracePt t="65839" x="4189413" y="3813175"/>
          <p14:tracePt t="65856" x="4314825" y="3832225"/>
          <p14:tracePt t="65872" x="4376738" y="3840163"/>
          <p14:tracePt t="65889" x="4411663" y="3849688"/>
          <p14:tracePt t="65906" x="4421188" y="3849688"/>
          <p14:tracePt t="65923" x="4430713" y="3849688"/>
          <p14:tracePt t="65974" x="4438650" y="3849688"/>
          <p14:tracePt t="65990" x="4438650" y="3859213"/>
          <p14:tracePt t="65998" x="4448175" y="3867150"/>
          <p14:tracePt t="66006" x="4457700" y="3876675"/>
          <p14:tracePt t="66023" x="4475163" y="3903663"/>
          <p14:tracePt t="66039" x="4492625" y="3911600"/>
          <p14:tracePt t="66056" x="4492625" y="3921125"/>
          <p14:tracePt t="66073" x="4492625" y="3948113"/>
          <p14:tracePt t="66089" x="4502150" y="3983038"/>
          <p14:tracePt t="66106" x="4510088" y="4027488"/>
          <p14:tracePt t="66123" x="4510088" y="4081463"/>
          <p14:tracePt t="66139" x="4510088" y="4125913"/>
          <p14:tracePt t="66156" x="4510088" y="4170363"/>
          <p14:tracePt t="66173" x="4502150" y="4224338"/>
          <p14:tracePt t="66189" x="4483100" y="4278313"/>
          <p14:tracePt t="66206" x="4475163" y="4314825"/>
          <p14:tracePt t="66223" x="4465638" y="4359275"/>
          <p14:tracePt t="66239" x="4457700" y="4394200"/>
          <p14:tracePt t="66256" x="4457700" y="4421188"/>
          <p14:tracePt t="66273" x="4448175" y="4448175"/>
          <p14:tracePt t="66289" x="4430713" y="4465638"/>
          <p14:tracePt t="66306" x="4430713" y="4475163"/>
          <p14:tracePt t="66323" x="4430713" y="4492625"/>
          <p14:tracePt t="66340" x="4411663" y="4519613"/>
          <p14:tracePt t="66356" x="4411663" y="4537075"/>
          <p14:tracePt t="66373" x="4376738" y="4573588"/>
          <p14:tracePt t="66389" x="4376738" y="4581525"/>
          <p14:tracePt t="66406" x="4359275" y="4600575"/>
          <p14:tracePt t="66423" x="4349750" y="4618038"/>
          <p14:tracePt t="66439" x="4332288" y="4625975"/>
          <p14:tracePt t="66456" x="4305300" y="4625975"/>
          <p14:tracePt t="66473" x="4251325" y="4625975"/>
          <p14:tracePt t="66489" x="4144963" y="4625975"/>
          <p14:tracePt t="66506" x="3983038" y="4625975"/>
          <p14:tracePt t="66523" x="3805238" y="4625975"/>
          <p14:tracePt t="66540" x="3697288" y="4625975"/>
          <p14:tracePt t="66556" x="3652838" y="4625975"/>
          <p14:tracePt t="66560" x="3635375" y="4625975"/>
          <p14:tracePt t="66573" x="3625850" y="4625975"/>
          <p14:tracePt t="66590" x="3608388" y="4625975"/>
          <p14:tracePt t="66606" x="3554413" y="4608513"/>
          <p14:tracePt t="66623" x="3465513" y="4600575"/>
          <p14:tracePt t="66640" x="3357563" y="4564063"/>
          <p14:tracePt t="66656" x="3241675" y="4529138"/>
          <p14:tracePt t="66673" x="3125788" y="4492625"/>
          <p14:tracePt t="66689" x="3098800" y="4475163"/>
          <p14:tracePt t="66706" x="3081338" y="4475163"/>
          <p14:tracePt t="66723" x="3063875" y="4457700"/>
          <p14:tracePt t="66740" x="3046413" y="4448175"/>
          <p14:tracePt t="66756" x="2982913" y="4411663"/>
          <p14:tracePt t="66773" x="2894013" y="4376738"/>
          <p14:tracePt t="66789" x="2840038" y="4349750"/>
          <p14:tracePt t="66806" x="2813050" y="4340225"/>
          <p14:tracePt t="66823" x="2805113" y="4322763"/>
          <p14:tracePt t="66839" x="2786063" y="4322763"/>
          <p14:tracePt t="66856" x="2760663" y="4314825"/>
          <p14:tracePt t="66873" x="2733675" y="4287838"/>
          <p14:tracePt t="66889" x="2697163" y="4260850"/>
          <p14:tracePt t="66906" x="2670175" y="4224338"/>
          <p14:tracePt t="66923" x="2643188" y="4189413"/>
          <p14:tracePt t="66940" x="2617788" y="4170363"/>
          <p14:tracePt t="66956" x="2590800" y="4135438"/>
          <p14:tracePt t="66973" x="2571750" y="4117975"/>
          <p14:tracePt t="66989" x="2563813" y="4098925"/>
          <p14:tracePt t="67006" x="2546350" y="4073525"/>
          <p14:tracePt t="67023" x="2536825" y="4046538"/>
          <p14:tracePt t="67040" x="2527300" y="4027488"/>
          <p14:tracePt t="67056" x="2509838" y="4010025"/>
          <p14:tracePt t="67073" x="2482850" y="4010025"/>
          <p14:tracePt t="67076" x="2482850" y="4002088"/>
          <p14:tracePt t="67110" x="2482850" y="3992563"/>
          <p14:tracePt t="67118" x="2473325" y="3983038"/>
          <p14:tracePt t="67142" x="2455863" y="3965575"/>
          <p14:tracePt t="67159" x="2447925" y="3956050"/>
          <p14:tracePt t="67190" x="2447925" y="3948113"/>
          <p14:tracePt t="67206" x="2447925" y="3938588"/>
          <p14:tracePt t="67214" x="2447925" y="3930650"/>
          <p14:tracePt t="67230" x="2447925" y="3921125"/>
          <p14:tracePt t="67239" x="2447925" y="3911600"/>
          <p14:tracePt t="67256" x="2447925" y="3903663"/>
          <p14:tracePt t="67278" x="2447925" y="3894138"/>
          <p14:tracePt t="67598" x="2447925" y="3884613"/>
          <p14:tracePt t="67606" x="2447925" y="3876675"/>
          <p14:tracePt t="67614" x="2447925" y="3859213"/>
          <p14:tracePt t="67623" x="2447925" y="3849688"/>
          <p14:tracePt t="67639" x="2447925" y="3840163"/>
          <p14:tracePt t="67656" x="2447925" y="3832225"/>
          <p14:tracePt t="67710" x="2455863" y="3813175"/>
          <p14:tracePt t="67758" x="2465388" y="3805238"/>
          <p14:tracePt t="67774" x="2473325" y="3805238"/>
          <p14:tracePt t="67782" x="2492375" y="3805238"/>
          <p14:tracePt t="67790" x="2509838" y="3795713"/>
          <p14:tracePt t="67806" x="2590800" y="3787775"/>
          <p14:tracePt t="67823" x="2670175" y="3778250"/>
          <p14:tracePt t="67839" x="2760663" y="3768725"/>
          <p14:tracePt t="67856" x="2822575" y="3751263"/>
          <p14:tracePt t="67873" x="2857500" y="3751263"/>
          <p14:tracePt t="67890" x="2911475" y="3751263"/>
          <p14:tracePt t="67906" x="2982913" y="3751263"/>
          <p14:tracePt t="67923" x="3090863" y="3751263"/>
          <p14:tracePt t="67940" x="3367088" y="3751263"/>
          <p14:tracePt t="67956" x="3448050" y="3751263"/>
          <p14:tracePt t="67973" x="3662363" y="3751263"/>
          <p14:tracePt t="67990" x="3716338" y="3751263"/>
          <p14:tracePt t="68006" x="3751263" y="3741738"/>
          <p14:tracePt t="68023" x="3768725" y="3733800"/>
          <p14:tracePt t="68040" x="3787775" y="3724275"/>
          <p14:tracePt t="68056" x="3832225" y="3716338"/>
          <p14:tracePt t="68073" x="3876675" y="3716338"/>
          <p14:tracePt t="68077" x="3903663" y="3706813"/>
          <p14:tracePt t="68090" x="3930650" y="3706813"/>
          <p14:tracePt t="68107" x="3965575" y="3706813"/>
          <p14:tracePt t="68123" x="3992563" y="3706813"/>
          <p14:tracePt t="68140" x="4002088" y="3706813"/>
          <p14:tracePt t="68156" x="4010025" y="3706813"/>
          <p14:tracePt t="68173" x="4046538" y="3706813"/>
          <p14:tracePt t="68190" x="4054475" y="3706813"/>
          <p14:tracePt t="68207" x="4073525" y="3716338"/>
          <p14:tracePt t="68223" x="4081463" y="3724275"/>
          <p14:tracePt t="68240" x="4108450" y="3724275"/>
          <p14:tracePt t="68256" x="4144963" y="3751263"/>
          <p14:tracePt t="68273" x="4170363" y="3778250"/>
          <p14:tracePt t="68290" x="4206875" y="3787775"/>
          <p14:tracePt t="68307" x="4233863" y="3813175"/>
          <p14:tracePt t="68382" x="4233863" y="3822700"/>
          <p14:tracePt t="68422" x="4233863" y="3832225"/>
          <p14:tracePt t="68438" x="4233863" y="3840163"/>
          <p14:tracePt t="68454" x="4233863" y="3849688"/>
          <p14:tracePt t="68462" x="4233863" y="3859213"/>
          <p14:tracePt t="68473" x="4233863" y="3867150"/>
          <p14:tracePt t="68490" x="4233863" y="3894138"/>
          <p14:tracePt t="68506" x="4243388" y="3911600"/>
          <p14:tracePt t="68523" x="4243388" y="3938588"/>
          <p14:tracePt t="68540" x="4260850" y="3948113"/>
          <p14:tracePt t="68556" x="4260850" y="3983038"/>
          <p14:tracePt t="68573" x="4268788" y="3992563"/>
          <p14:tracePt t="68590" x="4278313" y="4010025"/>
          <p14:tracePt t="68607" x="4278313" y="4037013"/>
          <p14:tracePt t="68623" x="4295775" y="4064000"/>
          <p14:tracePt t="68640" x="4305300" y="4098925"/>
          <p14:tracePt t="68657" x="4314825" y="4144963"/>
          <p14:tracePt t="68673" x="4332288" y="4189413"/>
          <p14:tracePt t="68690" x="4349750" y="4233863"/>
          <p14:tracePt t="68707" x="4367213" y="4278313"/>
          <p14:tracePt t="68724" x="4394200" y="4340225"/>
          <p14:tracePt t="68740" x="4394200" y="4367213"/>
          <p14:tracePt t="68757" x="4403725" y="4430713"/>
          <p14:tracePt t="68773" x="4411663" y="4492625"/>
          <p14:tracePt t="68790" x="4411663" y="4529138"/>
          <p14:tracePt t="68807" x="4411663" y="4564063"/>
          <p14:tracePt t="68823" x="4411663" y="4591050"/>
          <p14:tracePt t="68840" x="4411663" y="4608513"/>
          <p14:tracePt t="68857" x="4394200" y="4625975"/>
          <p14:tracePt t="68873" x="4386263" y="4652963"/>
          <p14:tracePt t="68890" x="4359275" y="4679950"/>
          <p14:tracePt t="68907" x="4340225" y="4697413"/>
          <p14:tracePt t="68923" x="4322763" y="4706938"/>
          <p14:tracePt t="68940" x="4314825" y="4716463"/>
          <p14:tracePt t="68957" x="4287838" y="4716463"/>
          <p14:tracePt t="68973" x="4251325" y="4716463"/>
          <p14:tracePt t="68990" x="4162425" y="4724400"/>
          <p14:tracePt t="69007" x="4027488" y="4751388"/>
          <p14:tracePt t="69023" x="3884613" y="4751388"/>
          <p14:tracePt t="69040" x="3706813" y="4751388"/>
          <p14:tracePt t="69057" x="3581400" y="4751388"/>
          <p14:tracePt t="69073" x="3536950" y="4751388"/>
          <p14:tracePt t="69090" x="3509963" y="4751388"/>
          <p14:tracePt t="69094" x="3492500" y="4751388"/>
          <p14:tracePt t="69107" x="3482975" y="4751388"/>
          <p14:tracePt t="69124" x="3332163" y="4751388"/>
          <p14:tracePt t="69140" x="3260725" y="4751388"/>
          <p14:tracePt t="69157" x="2982913" y="4751388"/>
          <p14:tracePt t="69173" x="2805113" y="4733925"/>
          <p14:tracePt t="69190" x="2679700" y="4689475"/>
          <p14:tracePt t="69207" x="2635250" y="4672013"/>
          <p14:tracePt t="69223" x="2625725" y="4662488"/>
          <p14:tracePt t="69240" x="2617788" y="4662488"/>
          <p14:tracePt t="69257" x="2608263" y="4662488"/>
          <p14:tracePt t="69273" x="2581275" y="4645025"/>
          <p14:tracePt t="69290" x="2563813" y="4625975"/>
          <p14:tracePt t="69307" x="2527300" y="4581525"/>
          <p14:tracePt t="69324" x="2492375" y="4529138"/>
          <p14:tracePt t="69340" x="2482850" y="4510088"/>
          <p14:tracePt t="69357" x="2473325" y="4483100"/>
          <p14:tracePt t="69373" x="2473325" y="4457700"/>
          <p14:tracePt t="69390" x="2455863" y="4411663"/>
          <p14:tracePt t="69407" x="2455863" y="4394200"/>
          <p14:tracePt t="69423" x="2455863" y="4359275"/>
          <p14:tracePt t="69440" x="2455863" y="4314825"/>
          <p14:tracePt t="69457" x="2455863" y="4268788"/>
          <p14:tracePt t="69473" x="2447925" y="4224338"/>
          <p14:tracePt t="69490" x="2447925" y="4189413"/>
          <p14:tracePt t="69507" x="2438400" y="4135438"/>
          <p14:tracePt t="69524" x="2438400" y="4098925"/>
          <p14:tracePt t="69557" x="2428875" y="4081463"/>
          <p14:tracePt t="69573" x="2428875" y="4073525"/>
          <p14:tracePt t="69614" x="2428875" y="4064000"/>
          <p14:tracePt t="69623" x="2428875" y="4054475"/>
          <p14:tracePt t="69640" x="2428875" y="4046538"/>
          <p14:tracePt t="69657" x="2428875" y="4037013"/>
          <p14:tracePt t="69673" x="2428875" y="4027488"/>
          <p14:tracePt t="69690" x="2428875" y="4019550"/>
          <p14:tracePt t="69710" x="2428875" y="4010025"/>
          <p14:tracePt t="72878" x="2428875" y="3992563"/>
          <p14:tracePt t="72886" x="2428875" y="3956050"/>
          <p14:tracePt t="72902" x="2428875" y="3938588"/>
          <p14:tracePt t="72910" x="2428875" y="3930650"/>
          <p14:tracePt t="72927" x="2428875" y="3911600"/>
          <p14:tracePt t="72941" x="2428875" y="3903663"/>
          <p14:tracePt t="72965" x="2428875" y="3894138"/>
          <p14:tracePt t="72982" x="2428875" y="3884613"/>
          <p14:tracePt t="73062" x="2428875" y="3876675"/>
          <p14:tracePt t="73358" x="2428875" y="3894138"/>
          <p14:tracePt t="73374" x="2428875" y="3903663"/>
          <p14:tracePt t="73382" x="2428875" y="3921125"/>
          <p14:tracePt t="73398" x="2428875" y="3930650"/>
          <p14:tracePt t="73414" x="2428875" y="3948113"/>
          <p14:tracePt t="73430" x="2428875" y="3956050"/>
          <p14:tracePt t="73446" x="2428875" y="3975100"/>
          <p14:tracePt t="73478" x="2428875" y="3983038"/>
          <p14:tracePt t="73486" x="2447925" y="4010025"/>
          <p14:tracePt t="73494" x="2455863" y="4019550"/>
          <p14:tracePt t="73508" x="2465388" y="4027488"/>
          <p14:tracePt t="73524" x="2492375" y="4046538"/>
          <p14:tracePt t="73541" x="2563813" y="4064000"/>
          <p14:tracePt t="73557" x="2581275" y="4073525"/>
          <p14:tracePt t="73574" x="2635250" y="4073525"/>
          <p14:tracePt t="73591" x="2733675" y="4073525"/>
          <p14:tracePt t="73608" x="2849563" y="4073525"/>
          <p14:tracePt t="73624" x="2992438" y="4073525"/>
          <p14:tracePt t="73641" x="3090863" y="4073525"/>
          <p14:tracePt t="73658" x="3135313" y="4073525"/>
          <p14:tracePt t="73674" x="3162300" y="4073525"/>
          <p14:tracePt t="73679" x="3170238" y="4073525"/>
          <p14:tracePt t="73691" x="3189288" y="4073525"/>
          <p14:tracePt t="73708" x="3278188" y="4081463"/>
          <p14:tracePt t="73724" x="3421063" y="4098925"/>
          <p14:tracePt t="73741" x="3733800" y="4135438"/>
          <p14:tracePt t="73758" x="3965575" y="4170363"/>
          <p14:tracePt t="73774" x="4216400" y="4216400"/>
          <p14:tracePt t="73791" x="4457700" y="4241800"/>
          <p14:tracePt t="73808" x="4697413" y="4268788"/>
          <p14:tracePt t="73824" x="4948238" y="4295775"/>
          <p14:tracePt t="73841" x="5216525" y="4295775"/>
          <p14:tracePt t="73857" x="5546725" y="4287838"/>
          <p14:tracePt t="73874" x="5859463" y="4241800"/>
          <p14:tracePt t="73891" x="6118225" y="4206875"/>
          <p14:tracePt t="73908" x="6315075" y="4152900"/>
          <p14:tracePt t="73924" x="6332538" y="4144963"/>
          <p14:tracePt t="73941" x="6350000" y="4135438"/>
          <p14:tracePt t="73958" x="6350000" y="4125913"/>
          <p14:tracePt t="73974" x="6350000" y="4108450"/>
          <p14:tracePt t="73991" x="6350000" y="4098925"/>
          <p14:tracePt t="74008" x="6350000" y="4064000"/>
          <p14:tracePt t="74024" x="6350000" y="4046538"/>
          <p14:tracePt t="74041" x="6350000" y="4027488"/>
          <p14:tracePt t="74058" x="6359525" y="4019550"/>
          <p14:tracePt t="74074" x="6369050" y="3992563"/>
          <p14:tracePt t="74091" x="6376988" y="3965575"/>
          <p14:tracePt t="74108" x="6413500" y="3903663"/>
          <p14:tracePt t="74124" x="6421438" y="3876675"/>
          <p14:tracePt t="74141" x="6511925" y="3778250"/>
          <p14:tracePt t="74158" x="6519863" y="3768725"/>
          <p14:tracePt t="74174" x="6519863" y="3760788"/>
          <p14:tracePt t="74191" x="6529388" y="3751263"/>
          <p14:tracePt t="74230" x="6529388" y="3741738"/>
          <p14:tracePt t="74238" x="6537325" y="3733800"/>
          <p14:tracePt t="74254" x="6546850" y="3724275"/>
          <p14:tracePt t="74262" x="6556375" y="3724275"/>
          <p14:tracePt t="74454" x="6556375" y="3751263"/>
          <p14:tracePt t="74462" x="6529388" y="3787775"/>
          <p14:tracePt t="74470" x="6475413" y="3849688"/>
          <p14:tracePt t="74478" x="6403975" y="3921125"/>
          <p14:tracePt t="74492" x="6261100" y="4073525"/>
          <p14:tracePt t="74508" x="6154738" y="4144963"/>
          <p14:tracePt t="74524" x="5859463" y="4314825"/>
          <p14:tracePt t="74541" x="5689600" y="4403725"/>
          <p14:tracePt t="74558" x="5600700" y="4457700"/>
          <p14:tracePt t="74574" x="5573713" y="4475163"/>
          <p14:tracePt t="74862" x="5546725" y="4475163"/>
          <p14:tracePt t="74870" x="5492750" y="4475163"/>
          <p14:tracePt t="74878" x="5421313" y="4483100"/>
          <p14:tracePt t="74891" x="5349875" y="4492625"/>
          <p14:tracePt t="74908" x="5207000" y="4492625"/>
          <p14:tracePt t="74924" x="5029200" y="4492625"/>
          <p14:tracePt t="74941" x="4795838" y="4492625"/>
          <p14:tracePt t="74958" x="4689475" y="4492625"/>
          <p14:tracePt t="74975" x="4618038" y="4492625"/>
          <p14:tracePt t="74991" x="4546600" y="4502150"/>
          <p14:tracePt t="75008" x="4510088" y="4519613"/>
          <p14:tracePt t="75024" x="4475163" y="4537075"/>
          <p14:tracePt t="75041" x="4457700" y="4554538"/>
          <p14:tracePt t="75058" x="4421188" y="4581525"/>
          <p14:tracePt t="75075" x="4367213" y="4645025"/>
          <p14:tracePt t="75091" x="4332288" y="4679950"/>
          <p14:tracePt t="75108" x="4314825" y="4733925"/>
          <p14:tracePt t="75125" x="4314825" y="4832350"/>
          <p14:tracePt t="75141" x="4340225" y="4965700"/>
          <p14:tracePt t="75158" x="4430713" y="5091113"/>
          <p14:tracePt t="75174" x="4502150" y="5233988"/>
          <p14:tracePt t="75191" x="4537075" y="5295900"/>
          <p14:tracePt t="75208" x="4554538" y="5314950"/>
          <p14:tracePt t="75302" x="4510088" y="5322888"/>
          <p14:tracePt t="75311" x="4403725" y="5295900"/>
          <p14:tracePt t="75317" x="4233863" y="5287963"/>
          <p14:tracePt t="75326" x="4073525" y="5270500"/>
          <p14:tracePt t="75341" x="3840163" y="5270500"/>
          <p14:tracePt t="75358" x="3706813" y="5270500"/>
          <p14:tracePt t="75374" x="3617913" y="5270500"/>
          <p14:tracePt t="75391" x="3573463" y="5287963"/>
          <p14:tracePt t="75408" x="3509963" y="5332413"/>
          <p14:tracePt t="75425" x="3448050" y="5386388"/>
          <p14:tracePt t="75441" x="3384550" y="5465763"/>
          <p14:tracePt t="75458" x="3295650" y="5564188"/>
          <p14:tracePt t="75475" x="3241675" y="5627688"/>
          <p14:tracePt t="75492" x="3197225" y="5662613"/>
          <p14:tracePt t="75508" x="3162300" y="5707063"/>
          <p14:tracePt t="75524" x="3135313" y="5751513"/>
          <p14:tracePt t="75541" x="3135313" y="5770563"/>
          <p14:tracePt t="75558" x="3135313" y="5778500"/>
          <p14:tracePt t="75575" x="3117850" y="5805488"/>
          <p14:tracePt t="75591" x="3117850" y="5832475"/>
          <p14:tracePt t="75608" x="3117850" y="5842000"/>
          <p14:tracePt t="75625" x="3108325" y="5859463"/>
          <p14:tracePt t="75641" x="3098800" y="5876925"/>
          <p14:tracePt t="75658" x="3090863" y="5876925"/>
          <p14:tracePt t="75674" x="3054350" y="5894388"/>
          <p14:tracePt t="75692" x="3009900" y="5903913"/>
          <p14:tracePt t="75696" x="2982913" y="5913438"/>
          <p14:tracePt t="75708" x="2965450" y="5913438"/>
          <p14:tracePt t="75725" x="2903538" y="5930900"/>
          <p14:tracePt t="75741" x="2867025" y="5930900"/>
          <p14:tracePt t="75758" x="2849563" y="5938838"/>
          <p14:tracePt t="75775" x="2840038" y="5938838"/>
          <p14:tracePt t="75909" x="2857500" y="5938838"/>
          <p14:tracePt t="75917" x="2876550" y="5913438"/>
          <p14:tracePt t="75926" x="2894013" y="5913438"/>
          <p14:tracePt t="75941" x="2974975" y="5894388"/>
          <p14:tracePt t="75958" x="3108325" y="5886450"/>
          <p14:tracePt t="75975" x="3233738" y="5886450"/>
          <p14:tracePt t="75991" x="3376613" y="5886450"/>
          <p14:tracePt t="76008" x="3502025" y="5886450"/>
          <p14:tracePt t="76025" x="3608388" y="5886450"/>
          <p14:tracePt t="76041" x="3706813" y="5859463"/>
          <p14:tracePt t="76058" x="3795713" y="5849938"/>
          <p14:tracePt t="76075" x="3975100" y="5832475"/>
          <p14:tracePt t="76092" x="4278313" y="5795963"/>
          <p14:tracePt t="76108" x="4672013" y="5788025"/>
          <p14:tracePt t="76125" x="5216525" y="5788025"/>
          <p14:tracePt t="76141" x="5386388" y="5778500"/>
          <p14:tracePt t="76158" x="5475288" y="5751513"/>
          <p14:tracePt t="76175" x="5556250" y="5734050"/>
          <p14:tracePt t="76191" x="5591175" y="5707063"/>
          <p14:tracePt t="76208" x="5672138" y="5672138"/>
          <p14:tracePt t="76225" x="5788025" y="5627688"/>
          <p14:tracePt t="76241" x="5842000" y="5608638"/>
          <p14:tracePt t="76278" x="5842000" y="5600700"/>
          <p14:tracePt t="76292" x="5876925" y="5573713"/>
          <p14:tracePt t="76308" x="5886450" y="5564188"/>
          <p14:tracePt t="76325" x="5903913" y="5556250"/>
          <p14:tracePt t="76358" x="5903913" y="5546725"/>
          <p14:tracePt t="76373" x="5913438" y="5529263"/>
          <p14:tracePt t="76381" x="5921375" y="5529263"/>
          <p14:tracePt t="76391" x="5930900" y="5502275"/>
          <p14:tracePt t="76408" x="5965825" y="5457825"/>
          <p14:tracePt t="76425" x="5984875" y="5438775"/>
          <p14:tracePt t="76442" x="5992813" y="5430838"/>
          <p14:tracePt t="76458" x="5992813" y="5421313"/>
          <p14:tracePt t="76534" x="5975350" y="5438775"/>
          <p14:tracePt t="76542" x="5930900" y="5465763"/>
          <p14:tracePt t="76550" x="5903913" y="5475288"/>
          <p14:tracePt t="76558" x="5849938" y="5510213"/>
          <p14:tracePt t="76575" x="5795963" y="5546725"/>
          <p14:tracePt t="76592" x="5778500" y="5564188"/>
          <p14:tracePt t="76608" x="5770563" y="5564188"/>
          <p14:tracePt t="76711" x="5795963" y="5564188"/>
          <p14:tracePt t="76718" x="5832475" y="5502275"/>
          <p14:tracePt t="76726" x="5903913" y="5413375"/>
          <p14:tracePt t="76742" x="6064250" y="5172075"/>
          <p14:tracePt t="76758" x="6278563" y="4814888"/>
          <p14:tracePt t="76775" x="6537325" y="4340225"/>
          <p14:tracePt t="76792" x="6824663" y="3884613"/>
          <p14:tracePt t="76808" x="7091363" y="3573463"/>
          <p14:tracePt t="76825" x="7253288" y="3403600"/>
          <p14:tracePt t="76842" x="7332663" y="3313113"/>
          <p14:tracePt t="76858" x="7359650" y="3251200"/>
          <p14:tracePt t="76875" x="7386638" y="3197225"/>
          <p14:tracePt t="76892" x="7404100" y="3143250"/>
          <p14:tracePt t="76908" x="7421563" y="3071813"/>
          <p14:tracePt t="76925" x="7421563" y="2992438"/>
          <p14:tracePt t="76942" x="7421563" y="2928938"/>
          <p14:tracePt t="76958" x="7421563" y="2894013"/>
          <p14:tracePt t="76975" x="7421563" y="2857500"/>
          <p14:tracePt t="76992" x="7396163" y="2813050"/>
          <p14:tracePt t="77008" x="7386638" y="2786063"/>
          <p14:tracePt t="77025" x="7377113" y="2724150"/>
          <p14:tracePt t="77042" x="7369175" y="2608263"/>
          <p14:tracePt t="77058" x="7350125" y="2509838"/>
          <p14:tracePt t="77075" x="7315200" y="2376488"/>
          <p14:tracePt t="77092" x="7261225" y="2224088"/>
          <p14:tracePt t="77108" x="7243763" y="2098675"/>
          <p14:tracePt t="77125" x="7216775" y="1901825"/>
          <p14:tracePt t="77142" x="7199313" y="1804988"/>
          <p14:tracePt t="77158" x="7189788" y="1679575"/>
          <p14:tracePt t="77175" x="7172325" y="1608138"/>
          <p14:tracePt t="77192" x="7162800" y="1517650"/>
          <p14:tracePt t="77208" x="7162800" y="1482725"/>
          <p14:tracePt t="77225" x="7162800" y="1401763"/>
          <p14:tracePt t="77242" x="7162800" y="1339850"/>
          <p14:tracePt t="77258" x="7162800" y="1285875"/>
          <p14:tracePt t="77275" x="7172325" y="1223963"/>
          <p14:tracePt t="77292" x="7181850" y="1187450"/>
          <p14:tracePt t="77308" x="7189788" y="1143000"/>
          <p14:tracePt t="77325" x="7207250" y="1116013"/>
          <p14:tracePt t="77342" x="7226300" y="1089025"/>
          <p14:tracePt t="77358" x="7253288" y="1063625"/>
          <p14:tracePt t="77375" x="7288213" y="1027113"/>
          <p14:tracePt t="77392" x="7359650" y="982663"/>
          <p14:tracePt t="77408" x="7458075" y="955675"/>
          <p14:tracePt t="77425" x="7618413" y="893763"/>
          <p14:tracePt t="77442" x="7842250" y="839788"/>
          <p14:tracePt t="77458" x="8047038" y="812800"/>
          <p14:tracePt t="77475" x="8226425" y="785813"/>
          <p14:tracePt t="77492" x="8351838" y="768350"/>
          <p14:tracePt t="77508" x="8556625" y="768350"/>
          <p14:tracePt t="77525" x="8645525" y="768350"/>
          <p14:tracePt t="77542" x="8842375" y="768350"/>
          <p14:tracePt t="77558" x="9093200" y="795338"/>
          <p14:tracePt t="77575" x="9324975" y="812800"/>
          <p14:tracePt t="77592" x="9655175" y="857250"/>
          <p14:tracePt t="77608" x="9896475" y="893763"/>
          <p14:tracePt t="77625" x="10002838" y="911225"/>
          <p14:tracePt t="77642" x="10074275" y="920750"/>
          <p14:tracePt t="77658" x="10101263" y="938213"/>
          <p14:tracePt t="77675" x="10172700" y="965200"/>
          <p14:tracePt t="77692" x="10280650" y="1017588"/>
          <p14:tracePt t="77696" x="10342563" y="1036638"/>
          <p14:tracePt t="77709" x="10440988" y="1116013"/>
          <p14:tracePt t="77725" x="10504488" y="1206500"/>
          <p14:tracePt t="77742" x="10593388" y="1401763"/>
          <p14:tracePt t="77758" x="10691813" y="1598613"/>
          <p14:tracePt t="77775" x="10771188" y="1795463"/>
          <p14:tracePt t="77792" x="10834688" y="1992313"/>
          <p14:tracePt t="77808" x="10842625" y="2162175"/>
          <p14:tracePt t="77825" x="10842625" y="2322513"/>
          <p14:tracePt t="77842" x="10807700" y="2519363"/>
          <p14:tracePt t="77858" x="10753725" y="2724150"/>
          <p14:tracePt t="77876" x="10664825" y="3027363"/>
          <p14:tracePt t="77892" x="10655300" y="3098800"/>
          <p14:tracePt t="77908" x="10620375" y="3305175"/>
          <p14:tracePt t="77925" x="10620375" y="3394075"/>
          <p14:tracePt t="77942" x="10620375" y="3455988"/>
          <p14:tracePt t="77958" x="10620375" y="3527425"/>
          <p14:tracePt t="77975" x="10593388" y="3608388"/>
          <p14:tracePt t="77992" x="10556875" y="3662363"/>
          <p14:tracePt t="78008" x="10477500" y="3724275"/>
          <p14:tracePt t="78025" x="10307638" y="3822700"/>
          <p14:tracePt t="78042" x="10021888" y="3911600"/>
          <p14:tracePt t="78058" x="9672638" y="4010025"/>
          <p14:tracePt t="78075" x="9405938" y="4064000"/>
          <p14:tracePt t="78092" x="9172575" y="4098925"/>
          <p14:tracePt t="78109" x="8807450" y="4117975"/>
          <p14:tracePt t="78125" x="8556625" y="4152900"/>
          <p14:tracePt t="78142" x="8332788" y="4170363"/>
          <p14:tracePt t="78159" x="8137525" y="4216400"/>
          <p14:tracePt t="78175" x="7994650" y="4241800"/>
          <p14:tracePt t="78192" x="7896225" y="4251325"/>
          <p14:tracePt t="78209" x="7788275" y="4260850"/>
          <p14:tracePt t="78212" x="7743825" y="4260850"/>
          <p14:tracePt t="78225" x="7708900" y="4260850"/>
          <p14:tracePt t="78242" x="7637463" y="4260850"/>
          <p14:tracePt t="78259" x="7573963" y="4260850"/>
          <p14:tracePt t="78276" x="7493000" y="4260850"/>
          <p14:tracePt t="78292" x="7458075" y="4260850"/>
          <p14:tracePt t="78308" x="7305675" y="4206875"/>
          <p14:tracePt t="78325" x="7181850" y="4179888"/>
          <p14:tracePt t="78342" x="7073900" y="4162425"/>
          <p14:tracePt t="78359" x="6985000" y="4152900"/>
          <p14:tracePt t="78375" x="6921500" y="4144963"/>
          <p14:tracePt t="78392" x="6886575" y="4135438"/>
          <p14:tracePt t="78409" x="6877050" y="4135438"/>
          <p14:tracePt t="78442" x="6869113" y="4125913"/>
          <p14:tracePt t="78459" x="6842125" y="4098925"/>
          <p14:tracePt t="78476" x="6805613" y="4019550"/>
          <p14:tracePt t="78492" x="6788150" y="3975100"/>
          <p14:tracePt t="78508" x="6770688" y="3760788"/>
          <p14:tracePt t="78525" x="6743700" y="3573463"/>
          <p14:tracePt t="78542" x="6743700" y="3411538"/>
          <p14:tracePt t="78559" x="6734175" y="3206750"/>
          <p14:tracePt t="78575" x="6707188" y="3000375"/>
          <p14:tracePt t="78592" x="6680200" y="2849563"/>
          <p14:tracePt t="78609" x="6680200" y="2706688"/>
          <p14:tracePt t="78625" x="6680200" y="2527300"/>
          <p14:tracePt t="78642" x="6680200" y="2366963"/>
          <p14:tracePt t="78659" x="6662738" y="2187575"/>
          <p14:tracePt t="78676" x="6627813" y="1911350"/>
          <p14:tracePt t="78692" x="6600825" y="1812925"/>
          <p14:tracePt t="78709" x="6591300" y="1608138"/>
          <p14:tracePt t="78725" x="6591300" y="1473200"/>
          <p14:tracePt t="78742" x="6591300" y="1384300"/>
          <p14:tracePt t="78759" x="6591300" y="1268413"/>
          <p14:tracePt t="78775" x="6591300" y="1214438"/>
          <p14:tracePt t="78792" x="6591300" y="1135063"/>
          <p14:tracePt t="78809" x="6600825" y="1081088"/>
          <p14:tracePt t="78825" x="6608763" y="1044575"/>
          <p14:tracePt t="78842" x="6618288" y="1027113"/>
          <p14:tracePt t="78859" x="6627813" y="992188"/>
          <p14:tracePt t="78876" x="6635750" y="946150"/>
          <p14:tracePt t="78892" x="6662738" y="928688"/>
          <p14:tracePt t="78909" x="6689725" y="893763"/>
          <p14:tracePt t="78925" x="6716713" y="866775"/>
          <p14:tracePt t="78942" x="6761163" y="822325"/>
          <p14:tracePt t="78959" x="6859588" y="785813"/>
          <p14:tracePt t="78975" x="6948488" y="758825"/>
          <p14:tracePt t="78992" x="7064375" y="723900"/>
          <p14:tracePt t="79009" x="7199313" y="714375"/>
          <p14:tracePt t="79025" x="7359650" y="714375"/>
          <p14:tracePt t="79042" x="7529513" y="714375"/>
          <p14:tracePt t="79059" x="7753350" y="714375"/>
          <p14:tracePt t="79076" x="8324850" y="750888"/>
          <p14:tracePt t="79092" x="8574088" y="758825"/>
          <p14:tracePt t="79109" x="9021763" y="785813"/>
          <p14:tracePt t="79125" x="9297988" y="785813"/>
          <p14:tracePt t="79142" x="9521825" y="785813"/>
          <p14:tracePt t="79159" x="9699625" y="785813"/>
          <p14:tracePt t="79175" x="9771063" y="785813"/>
          <p14:tracePt t="79192" x="9798050" y="785813"/>
          <p14:tracePt t="79230" x="9807575" y="795338"/>
          <p14:tracePt t="79246" x="9815513" y="803275"/>
          <p14:tracePt t="79259" x="9834563" y="822325"/>
          <p14:tracePt t="79276" x="9906000" y="893763"/>
          <p14:tracePt t="79292" x="10021888" y="1000125"/>
          <p14:tracePt t="79309" x="10147300" y="1187450"/>
          <p14:tracePt t="79325" x="10244138" y="1349375"/>
          <p14:tracePt t="79342" x="10369550" y="1581150"/>
          <p14:tracePt t="79359" x="10521950" y="1804988"/>
          <p14:tracePt t="79375" x="10637838" y="2000250"/>
          <p14:tracePt t="79392" x="10672763" y="2108200"/>
          <p14:tracePt t="79409" x="10672763" y="2233613"/>
          <p14:tracePt t="79426" x="10672763" y="2349500"/>
          <p14:tracePt t="79442" x="10672763" y="2465388"/>
          <p14:tracePt t="79459" x="10672763" y="2571750"/>
          <p14:tracePt t="79476" x="10672763" y="2697163"/>
          <p14:tracePt t="79492" x="10672763" y="2822575"/>
          <p14:tracePt t="79509" x="10647363" y="3000375"/>
          <p14:tracePt t="79525" x="10628313" y="3090863"/>
          <p14:tracePt t="79542" x="10610850" y="3162300"/>
          <p14:tracePt t="79559" x="10610850" y="3224213"/>
          <p14:tracePt t="79576" x="10593388" y="3340100"/>
          <p14:tracePt t="79592" x="10556875" y="3475038"/>
          <p14:tracePt t="79609" x="10504488" y="3590925"/>
          <p14:tracePt t="79626" x="10396538" y="3724275"/>
          <p14:tracePt t="79642" x="10298113" y="3805238"/>
          <p14:tracePt t="79659" x="10209213" y="3859213"/>
          <p14:tracePt t="79676" x="10147300" y="3876675"/>
          <p14:tracePt t="79692" x="10083800" y="3911600"/>
          <p14:tracePt t="79709" x="9923463" y="3965575"/>
          <p14:tracePt t="79726" x="9788525" y="3992563"/>
          <p14:tracePt t="79742" x="9593263" y="4027488"/>
          <p14:tracePt t="79759" x="9369425" y="4046538"/>
          <p14:tracePt t="79776" x="9101138" y="4073525"/>
          <p14:tracePt t="79792" x="8851900" y="4098925"/>
          <p14:tracePt t="79809" x="8645525" y="4117975"/>
          <p14:tracePt t="79826" x="8502650" y="4135438"/>
          <p14:tracePt t="79842" x="8377238" y="4162425"/>
          <p14:tracePt t="79859" x="8243888" y="4179888"/>
          <p14:tracePt t="79876" x="8074025" y="4206875"/>
          <p14:tracePt t="79892" x="7904163" y="4224338"/>
          <p14:tracePt t="79909" x="7627938" y="4268788"/>
          <p14:tracePt t="79926" x="7440613" y="4278313"/>
          <p14:tracePt t="79942" x="7278688" y="4287838"/>
          <p14:tracePt t="79959" x="7135813" y="4287838"/>
          <p14:tracePt t="79976" x="7056438" y="4287838"/>
          <p14:tracePt t="79992" x="7002463" y="4287838"/>
          <p14:tracePt t="80009" x="6931025" y="4251325"/>
          <p14:tracePt t="80026" x="6842125" y="4216400"/>
          <p14:tracePt t="80042" x="6680200" y="4170363"/>
          <p14:tracePt t="80060" x="6529388" y="4125913"/>
          <p14:tracePt t="80076" x="6519863" y="4117975"/>
          <p14:tracePt t="80092" x="6502400" y="4108450"/>
          <p14:tracePt t="80109" x="6502400" y="4098925"/>
          <p14:tracePt t="80126" x="6502400" y="4081463"/>
          <p14:tracePt t="80142" x="6502400" y="4073525"/>
          <p14:tracePt t="80229" x="6502400" y="4064000"/>
          <p14:tracePt t="80334" x="6492875" y="4064000"/>
          <p14:tracePt t="80349" x="6484938" y="4064000"/>
          <p14:tracePt t="80366" x="6475413" y="4064000"/>
          <p14:tracePt t="80374" x="6465888" y="4073525"/>
          <p14:tracePt t="80389" x="6448425" y="4081463"/>
          <p14:tracePt t="80566" x="6448425" y="4090988"/>
          <p14:tracePt t="80606" x="6430963" y="4090988"/>
          <p14:tracePt t="80614" x="6430963" y="4098925"/>
          <p14:tracePt t="80637" x="6421438" y="4098925"/>
          <p14:tracePt t="80829" x="6394450" y="4098925"/>
          <p14:tracePt t="80838" x="6386513" y="4098925"/>
          <p14:tracePt t="80846" x="6359525" y="4054475"/>
          <p14:tracePt t="80859" x="6342063" y="4002088"/>
          <p14:tracePt t="80876" x="6332538" y="3903663"/>
          <p14:tracePt t="80892" x="6332538" y="3778250"/>
          <p14:tracePt t="80909" x="6332538" y="3716338"/>
          <p14:tracePt t="80926" x="6359525" y="3617913"/>
          <p14:tracePt t="80942" x="6413500" y="3482975"/>
          <p14:tracePt t="80959" x="6492875" y="3322638"/>
          <p14:tracePt t="80976" x="6556375" y="3152775"/>
          <p14:tracePt t="80992" x="6627813" y="3000375"/>
          <p14:tracePt t="81009" x="6689725" y="2857500"/>
          <p14:tracePt t="81026" x="6734175" y="2760663"/>
          <p14:tracePt t="81043" x="6753225" y="2689225"/>
          <p14:tracePt t="81060" x="6824663" y="2581275"/>
          <p14:tracePt t="81076" x="6850063" y="2527300"/>
          <p14:tracePt t="81092" x="6859588" y="2438400"/>
          <p14:tracePt t="81109" x="6869113" y="2393950"/>
          <p14:tracePt t="81126" x="6886575" y="2322513"/>
          <p14:tracePt t="81142" x="6886575" y="2259013"/>
          <p14:tracePt t="81159" x="6896100" y="2197100"/>
          <p14:tracePt t="81176" x="6904038" y="2143125"/>
          <p14:tracePt t="81193" x="6904038" y="2125663"/>
          <p14:tracePt t="81209" x="6904038" y="2098675"/>
          <p14:tracePt t="81226" x="6904038" y="2071688"/>
          <p14:tracePt t="81243" x="6904038" y="2036763"/>
          <p14:tracePt t="81247" x="6904038" y="2027238"/>
          <p14:tracePt t="81260" x="6904038" y="2009775"/>
          <p14:tracePt t="81276" x="6904038" y="2000250"/>
          <p14:tracePt t="81292" x="6904038" y="1973263"/>
          <p14:tracePt t="81309" x="6904038" y="1947863"/>
          <p14:tracePt t="81326" x="6913563" y="1901825"/>
          <p14:tracePt t="81343" x="6913563" y="1884363"/>
          <p14:tracePt t="81359" x="6921500" y="1857375"/>
          <p14:tracePt t="81376" x="6921500" y="1830388"/>
          <p14:tracePt t="81393" x="6931025" y="1795463"/>
          <p14:tracePt t="81409" x="6931025" y="1778000"/>
          <p14:tracePt t="81426" x="6940550" y="1733550"/>
          <p14:tracePt t="81443" x="6940550" y="1697038"/>
          <p14:tracePt t="81460" x="6958013" y="1643063"/>
          <p14:tracePt t="81476" x="6958013" y="1625600"/>
          <p14:tracePt t="81493" x="6958013" y="1589088"/>
          <p14:tracePt t="81509" x="6958013" y="1581150"/>
          <p14:tracePt t="81526" x="6958013" y="1563688"/>
          <p14:tracePt t="81543" x="6958013" y="1554163"/>
          <p14:tracePt t="81576" x="6958013" y="1536700"/>
          <p14:tracePt t="81605" x="6958013" y="1527175"/>
          <p14:tracePt t="81638" x="6958013" y="1517650"/>
          <p14:tracePt t="81654" x="6958013" y="1509713"/>
          <p14:tracePt t="81662" x="6958013" y="1500188"/>
          <p14:tracePt t="81749" x="6958013" y="1492250"/>
          <p14:tracePt t="81965" x="6931025" y="1517650"/>
          <p14:tracePt t="81974" x="6904038" y="1554163"/>
          <p14:tracePt t="81981" x="6859588" y="1608138"/>
          <p14:tracePt t="81993" x="6788150" y="1660525"/>
          <p14:tracePt t="82009" x="6645275" y="1758950"/>
          <p14:tracePt t="82026" x="6492875" y="1839913"/>
          <p14:tracePt t="82043" x="6413500" y="1866900"/>
          <p14:tracePt t="82059" x="6394450" y="1876425"/>
          <p14:tracePt t="82149" x="6394450" y="1866900"/>
          <p14:tracePt t="82165" x="6413500" y="1849438"/>
          <p14:tracePt t="82173" x="6413500" y="1839913"/>
          <p14:tracePt t="82189" x="6421438" y="1830388"/>
          <p14:tracePt t="82197" x="6430963" y="1812925"/>
          <p14:tracePt t="82209" x="6440488" y="1804988"/>
          <p14:tracePt t="82226" x="6448425" y="1778000"/>
          <p14:tracePt t="82243" x="6457950" y="1758950"/>
          <p14:tracePt t="82260" x="6475413" y="1724025"/>
          <p14:tracePt t="82264" x="6484938" y="1697038"/>
          <p14:tracePt t="82277" x="6502400" y="1670050"/>
          <p14:tracePt t="82293" x="6519863" y="1643063"/>
          <p14:tracePt t="82310" x="6573838" y="1589088"/>
          <p14:tracePt t="82326" x="6608763" y="1571625"/>
          <p14:tracePt t="82343" x="6654800" y="1544638"/>
          <p14:tracePt t="82360" x="6716713" y="1517650"/>
          <p14:tracePt t="82377" x="6778625" y="1482725"/>
          <p14:tracePt t="82393" x="6832600" y="1482725"/>
          <p14:tracePt t="82409" x="6940550" y="1465263"/>
          <p14:tracePt t="82426" x="7064375" y="1446213"/>
          <p14:tracePt t="82443" x="7226300" y="1446213"/>
          <p14:tracePt t="82460" x="7421563" y="1446213"/>
          <p14:tracePt t="82476" x="7672388" y="1446213"/>
          <p14:tracePt t="82493" x="8083550" y="1446213"/>
          <p14:tracePt t="82509" x="8351838" y="1446213"/>
          <p14:tracePt t="82526" x="8566150" y="1438275"/>
          <p14:tracePt t="82543" x="8736013" y="1438275"/>
          <p14:tracePt t="82560" x="8832850" y="1428750"/>
          <p14:tracePt t="82577" x="8886825" y="1420813"/>
          <p14:tracePt t="82593" x="8923338" y="1411288"/>
          <p14:tracePt t="82610" x="8940800" y="1411288"/>
          <p14:tracePt t="82626" x="8994775" y="1411288"/>
          <p14:tracePt t="82643" x="9066213" y="1411288"/>
          <p14:tracePt t="82660" x="9155113" y="1411288"/>
          <p14:tracePt t="82676" x="9226550" y="1411288"/>
          <p14:tracePt t="82693" x="9423400" y="1455738"/>
          <p14:tracePt t="82710" x="9574213" y="1492250"/>
          <p14:tracePt t="82726" x="9699625" y="1536700"/>
          <p14:tracePt t="82743" x="9763125" y="1554163"/>
          <p14:tracePt t="82760" x="9788525" y="1581150"/>
          <p14:tracePt t="82776" x="9834563" y="1608138"/>
          <p14:tracePt t="82780" x="9852025" y="1643063"/>
          <p14:tracePt t="82793" x="9869488" y="1652588"/>
          <p14:tracePt t="82809" x="9913938" y="1714500"/>
          <p14:tracePt t="82826" x="9967913" y="1778000"/>
          <p14:tracePt t="82843" x="10012363" y="1849438"/>
          <p14:tracePt t="82860" x="10048875" y="1947863"/>
          <p14:tracePt t="82877" x="10110788" y="2125663"/>
          <p14:tracePt t="82893" x="10137775" y="2268538"/>
          <p14:tracePt t="82910" x="10155238" y="2401888"/>
          <p14:tracePt t="82926" x="10155238" y="2527300"/>
          <p14:tracePt t="82943" x="10172700" y="2643188"/>
          <p14:tracePt t="82960" x="10172700" y="2751138"/>
          <p14:tracePt t="82977" x="10191750" y="2849563"/>
          <p14:tracePt t="82993" x="10199688" y="2947988"/>
          <p14:tracePt t="83010" x="10218738" y="3000375"/>
          <p14:tracePt t="83026" x="10226675" y="3063875"/>
          <p14:tracePt t="83044" x="10226675" y="3143250"/>
          <p14:tracePt t="83060" x="10236200" y="3179763"/>
          <p14:tracePt t="83077" x="10236200" y="3278188"/>
          <p14:tracePt t="83093" x="10236200" y="3357563"/>
          <p14:tracePt t="83109" x="10236200" y="3438525"/>
          <p14:tracePt t="83126" x="10236200" y="3536950"/>
          <p14:tracePt t="83143" x="10236200" y="3590925"/>
          <p14:tracePt t="83159" x="10236200" y="3644900"/>
          <p14:tracePt t="83176" x="10182225" y="3706813"/>
          <p14:tracePt t="83193" x="10147300" y="3733800"/>
          <p14:tracePt t="83210" x="10056813" y="3741738"/>
          <p14:tracePt t="83226" x="9886950" y="3768725"/>
          <p14:tracePt t="83244" x="9548813" y="3768725"/>
          <p14:tracePt t="83260" x="9359900" y="3768725"/>
          <p14:tracePt t="83276" x="9047163" y="3768725"/>
          <p14:tracePt t="83280" x="8940800" y="3768725"/>
          <p14:tracePt t="83293" x="8761413" y="3778250"/>
          <p14:tracePt t="83310" x="8637588" y="3805238"/>
          <p14:tracePt t="83327" x="8539163" y="3813175"/>
          <p14:tracePt t="83343" x="8450263" y="3849688"/>
          <p14:tracePt t="83360" x="8332788" y="3876675"/>
          <p14:tracePt t="83377" x="8199438" y="3894138"/>
          <p14:tracePt t="83393" x="8039100" y="3903663"/>
          <p14:tracePt t="83410" x="7923213" y="3903663"/>
          <p14:tracePt t="83427" x="7815263" y="3911600"/>
          <p14:tracePt t="83444" x="7726363" y="3921125"/>
          <p14:tracePt t="83460" x="7699375" y="3938588"/>
          <p14:tracePt t="83477" x="7672388" y="3948113"/>
          <p14:tracePt t="83493" x="7610475" y="3965575"/>
          <p14:tracePt t="83510" x="7573963" y="3983038"/>
          <p14:tracePt t="83527" x="7539038" y="3983038"/>
          <p14:tracePt t="83543" x="7529513" y="3983038"/>
          <p14:tracePt t="83605" x="7529513" y="3992563"/>
          <p14:tracePt t="84229" x="7519988" y="3992563"/>
          <p14:tracePt t="84238" x="7512050" y="3992563"/>
          <p14:tracePt t="84246" x="7502525" y="4002088"/>
          <p14:tracePt t="84260" x="7493000" y="4010025"/>
          <p14:tracePt t="84277" x="7431088" y="4046538"/>
          <p14:tracePt t="84293" x="7369175" y="4073525"/>
          <p14:tracePt t="84310" x="7324725" y="4108450"/>
          <p14:tracePt t="84327" x="7288213" y="4117975"/>
          <p14:tracePt t="84343" x="7261225" y="4135438"/>
          <p14:tracePt t="84360" x="7243763" y="4144963"/>
          <p14:tracePt t="84377" x="7234238" y="4144963"/>
          <p14:tracePt t="84393" x="7216775" y="4152900"/>
          <p14:tracePt t="84430" x="7207250" y="4162425"/>
          <p14:tracePt t="84541" x="7207250" y="4170363"/>
          <p14:tracePt t="84582" x="7207250" y="4179888"/>
          <p14:tracePt t="84694" x="7207250" y="4189413"/>
          <p14:tracePt t="84701" x="7189788" y="4189413"/>
          <p14:tracePt t="84710" x="7181850" y="4189413"/>
          <p14:tracePt t="84727" x="7181850" y="4179888"/>
          <p14:tracePt t="84743" x="7172325" y="4170363"/>
          <p14:tracePt t="84765" x="7172325" y="4162425"/>
          <p14:tracePt t="84789" x="7172325" y="4144963"/>
          <p14:tracePt t="84798" x="7181850" y="4135438"/>
          <p14:tracePt t="84810" x="7181850" y="4125913"/>
          <p14:tracePt t="84827" x="7189788" y="4117975"/>
          <p14:tracePt t="84844" x="7216775" y="4098925"/>
          <p14:tracePt t="84860" x="7278688" y="4081463"/>
          <p14:tracePt t="84877" x="7359650" y="4073525"/>
          <p14:tracePt t="84910" x="7369175" y="4073525"/>
          <p14:tracePt t="84927" x="7377113" y="4073525"/>
          <p14:tracePt t="84943" x="7421563" y="4073525"/>
          <p14:tracePt t="84960" x="7502525" y="4073525"/>
          <p14:tracePt t="84977" x="7556500" y="4073525"/>
          <p14:tracePt t="84993" x="7610475" y="4073525"/>
          <p14:tracePt t="85010" x="7645400" y="4073525"/>
          <p14:tracePt t="85028" x="7708900" y="4064000"/>
          <p14:tracePt t="85044" x="7753350" y="4064000"/>
          <p14:tracePt t="85060" x="7761288" y="4046538"/>
          <p14:tracePt t="85094" x="7770813" y="4046538"/>
          <p14:tracePt t="85526" x="7761288" y="4046538"/>
          <p14:tracePt t="85533" x="7743825" y="4046538"/>
          <p14:tracePt t="85543" x="7726363" y="4054475"/>
          <p14:tracePt t="85560" x="7681913" y="4081463"/>
          <p14:tracePt t="85577" x="7637463" y="4090988"/>
          <p14:tracePt t="85594" x="7600950" y="4117975"/>
          <p14:tracePt t="85610" x="7573963" y="4117975"/>
          <p14:tracePt t="85627" x="7539038" y="41354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270670" y="245803"/>
            <a:ext cx="792088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Prediction Algorithms</a:t>
            </a:r>
            <a:endParaRPr kumimoji="1" lang="en-US" altLang="ko-KR" sz="2800" b="1" dirty="0">
              <a:solidFill>
                <a:srgbClr val="003626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50590" y="162631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 smtClean="0">
                <a:solidFill>
                  <a:srgbClr val="00362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03</a:t>
            </a:r>
            <a:endParaRPr kumimoji="1" lang="ko-KR" altLang="ko-KR" sz="4000" b="1" dirty="0">
              <a:solidFill>
                <a:srgbClr val="003626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766614" y="1413570"/>
            <a:ext cx="10729192" cy="2814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As the data is continuous, have taken below algorithms to predict the Average Price of Avocado</a:t>
            </a:r>
          </a:p>
          <a:p>
            <a:pPr marL="612145" lvl="1" indent="-3429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lphaLcParenR"/>
            </a:pPr>
            <a:r>
              <a:rPr kumimoji="1" lang="en-US" altLang="ko-KR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Linear Regression</a:t>
            </a:r>
          </a:p>
          <a:p>
            <a:pPr marL="612145" lvl="1" indent="-3429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lphaLcParenR"/>
            </a:pPr>
            <a:r>
              <a:rPr kumimoji="1" lang="en-US" altLang="ko-KR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Decision Tree</a:t>
            </a:r>
          </a:p>
          <a:p>
            <a:pPr marL="612145" lvl="1" indent="-3429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lphaLcParenR"/>
            </a:pPr>
            <a:r>
              <a:rPr kumimoji="1" lang="en-US" altLang="ko-KR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Random Forest</a:t>
            </a:r>
          </a:p>
          <a:p>
            <a:pPr marL="612145" lvl="1" indent="-3429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lphaLcParenR"/>
            </a:pPr>
            <a:r>
              <a:rPr kumimoji="1" lang="en-US" altLang="ko-KR" dirty="0" err="1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GridSearchCV</a:t>
            </a:r>
            <a:endParaRPr kumimoji="1" lang="en-US" altLang="ko-KR" dirty="0" smtClean="0">
              <a:solidFill>
                <a:srgbClr val="003626"/>
              </a:solidFill>
              <a:latin typeface="+mj-lt"/>
              <a:cs typeface="굴림" pitchFamily="50" charset="-127"/>
            </a:endParaRPr>
          </a:p>
          <a:p>
            <a:pPr marL="612145" lvl="1" indent="-3429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lphaLcParenR"/>
            </a:pPr>
            <a:r>
              <a:rPr kumimoji="1" lang="en-US" altLang="ko-KR" dirty="0" err="1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RandomizedSearchCV</a:t>
            </a:r>
            <a:endParaRPr kumimoji="1" lang="en-US" altLang="ko-KR" dirty="0" smtClean="0">
              <a:solidFill>
                <a:srgbClr val="003626"/>
              </a:solidFill>
              <a:latin typeface="+mj-lt"/>
              <a:cs typeface="굴림" pitchFamily="50" charset="-127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202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66"/>
    </mc:Choice>
    <mc:Fallback>
      <p:transition spd="slow" advTm="41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83" x="7519988" y="4135438"/>
          <p14:tracePt t="1391" x="7413625" y="4135438"/>
          <p14:tracePt t="1400" x="7243763" y="4135438"/>
          <p14:tracePt t="1416" x="6975475" y="4144963"/>
          <p14:tracePt t="1433" x="6573838" y="4144963"/>
          <p14:tracePt t="1450" x="6234113" y="4046538"/>
          <p14:tracePt t="1466" x="5992813" y="3894138"/>
          <p14:tracePt t="1483" x="5770563" y="3679825"/>
          <p14:tracePt t="1501" x="5680075" y="3430588"/>
          <p14:tracePt t="1517" x="5662613" y="3332163"/>
          <p14:tracePt t="1533" x="5618163" y="3206750"/>
          <p14:tracePt t="1550" x="5581650" y="3135313"/>
          <p14:tracePt t="1566" x="5581650" y="3108325"/>
          <p14:tracePt t="1583" x="5564188" y="3063875"/>
          <p14:tracePt t="1600" x="5564188" y="3009900"/>
          <p14:tracePt t="1616" x="5556250" y="2965450"/>
          <p14:tracePt t="1633" x="5529263" y="2911475"/>
          <p14:tracePt t="1650" x="5492750" y="2867025"/>
          <p14:tracePt t="1666" x="5457825" y="2813050"/>
          <p14:tracePt t="1683" x="5386388" y="2724150"/>
          <p14:tracePt t="1700" x="5270500" y="2608263"/>
          <p14:tracePt t="1717" x="5064125" y="2492375"/>
          <p14:tracePt t="1733" x="4483100" y="2322513"/>
          <p14:tracePt t="1750" x="2982913" y="2054225"/>
          <p14:tracePt t="1766" x="2090738" y="1938338"/>
          <p14:tracePt t="1783" x="1536700" y="1866900"/>
          <p14:tracePt t="1800" x="1330325" y="1839913"/>
          <p14:tracePt t="1816" x="1322388" y="1839913"/>
          <p14:tracePt t="1850" x="1322388" y="1830388"/>
          <p14:tracePt t="1950" x="1322388" y="1822450"/>
          <p14:tracePt t="2006" x="1330325" y="1812925"/>
          <p14:tracePt t="2015" x="1339850" y="1804988"/>
          <p14:tracePt t="2030" x="1349375" y="1804988"/>
          <p14:tracePt t="2062" x="1384300" y="1804988"/>
          <p14:tracePt t="2072" x="1446213" y="1804988"/>
          <p14:tracePt t="2083" x="1536700" y="1804988"/>
          <p14:tracePt t="2100" x="1822450" y="1804988"/>
          <p14:tracePt t="2117" x="2108200" y="1857375"/>
          <p14:tracePt t="2133" x="2322513" y="1920875"/>
          <p14:tracePt t="2150" x="2563813" y="1965325"/>
          <p14:tracePt t="2166" x="2643188" y="1965325"/>
          <p14:tracePt t="2183" x="2670175" y="1965325"/>
          <p14:tracePt t="2200" x="2679700" y="1965325"/>
          <p14:tracePt t="2216" x="2706688" y="1947863"/>
          <p14:tracePt t="2233" x="2714625" y="1928813"/>
          <p14:tracePt t="2250" x="2751138" y="1901825"/>
          <p14:tracePt t="2267" x="2778125" y="1893888"/>
          <p14:tracePt t="2283" x="2795588" y="1876425"/>
          <p14:tracePt t="2300" x="2805113" y="1876425"/>
          <p14:tracePt t="2317" x="2805113" y="1866900"/>
          <p14:tracePt t="2333" x="2813050" y="1866900"/>
          <p14:tracePt t="2367" x="2822575" y="1866900"/>
          <p14:tracePt t="2375" x="2849563" y="1866900"/>
          <p14:tracePt t="2383" x="2884488" y="1866900"/>
          <p14:tracePt t="2400" x="2974975" y="1866900"/>
          <p14:tracePt t="2416" x="3046413" y="1866900"/>
          <p14:tracePt t="2433" x="3108325" y="1866900"/>
          <p14:tracePt t="2450" x="3143250" y="1866900"/>
          <p14:tracePt t="2467" x="3162300" y="1866900"/>
          <p14:tracePt t="2483" x="3170238" y="1866900"/>
          <p14:tracePt t="2782" x="3162300" y="1884363"/>
          <p14:tracePt t="2790" x="3143250" y="1901825"/>
          <p14:tracePt t="2800" x="3098800" y="1920875"/>
          <p14:tracePt t="2816" x="3027363" y="1955800"/>
          <p14:tracePt t="2833" x="2974975" y="1992313"/>
          <p14:tracePt t="2850" x="2921000" y="2027238"/>
          <p14:tracePt t="2867" x="2884488" y="2044700"/>
          <p14:tracePt t="2883" x="2867025" y="2054225"/>
          <p14:tracePt t="2900" x="2840038" y="2063750"/>
          <p14:tracePt t="2917" x="2813050" y="2090738"/>
          <p14:tracePt t="2933" x="2778125" y="2108200"/>
          <p14:tracePt t="2950" x="2760663" y="2116138"/>
          <p14:tracePt t="2967" x="2741613" y="2125663"/>
          <p14:tracePt t="3158" x="2741613" y="2135188"/>
          <p14:tracePt t="3166" x="2751138" y="2135188"/>
          <p14:tracePt t="3175" x="2760663" y="2135188"/>
          <p14:tracePt t="3183" x="2778125" y="2125663"/>
          <p14:tracePt t="3200" x="2857500" y="2090738"/>
          <p14:tracePt t="3217" x="2903538" y="2063750"/>
          <p14:tracePt t="3233" x="2921000" y="2054225"/>
          <p14:tracePt t="3250" x="2928938" y="2054225"/>
          <p14:tracePt t="3342" x="2955925" y="2036763"/>
          <p14:tracePt t="3350" x="2965450" y="2036763"/>
          <p14:tracePt t="3358" x="2982913" y="2019300"/>
          <p14:tracePt t="3374" x="2992438" y="2009775"/>
          <p14:tracePt t="3383" x="3000375" y="2000250"/>
          <p14:tracePt t="3400" x="3009900" y="2000250"/>
          <p14:tracePt t="3767" x="3019425" y="1992313"/>
          <p14:tracePt t="3822" x="3036888" y="1992313"/>
          <p14:tracePt t="3830" x="3046413" y="1992313"/>
          <p14:tracePt t="3846" x="3063875" y="2009775"/>
          <p14:tracePt t="3855" x="3071813" y="2009775"/>
          <p14:tracePt t="3872" x="3090863" y="2019300"/>
          <p14:tracePt t="3883" x="3098800" y="2019300"/>
          <p14:tracePt t="3901" x="3135313" y="2019300"/>
          <p14:tracePt t="3917" x="3143250" y="2019300"/>
          <p14:tracePt t="3933" x="3162300" y="2009775"/>
          <p14:tracePt t="3967" x="3170238" y="1992313"/>
          <p14:tracePt t="3983" x="3179763" y="1992313"/>
          <p14:tracePt t="4382" x="3189288" y="1992313"/>
          <p14:tracePt t="4390" x="3206750" y="2000250"/>
          <p14:tracePt t="4400" x="3206750" y="2009775"/>
          <p14:tracePt t="4417" x="3214688" y="2019300"/>
          <p14:tracePt t="4438" x="3224213" y="2027238"/>
          <p14:tracePt t="4450" x="3224213" y="2036763"/>
          <p14:tracePt t="4467" x="3233738" y="2036763"/>
          <p14:tracePt t="4484" x="3233738" y="2044700"/>
          <p14:tracePt t="4558" x="3241675" y="2044700"/>
          <p14:tracePt t="4574" x="3241675" y="2054225"/>
          <p14:tracePt t="4734" x="3251200" y="2063750"/>
          <p14:tracePt t="4750" x="3260725" y="2063750"/>
          <p14:tracePt t="4845" x="3268663" y="2063750"/>
          <p14:tracePt t="4877" x="3286125" y="2071688"/>
          <p14:tracePt t="5494" x="3278188" y="2071688"/>
          <p14:tracePt t="5503" x="3251200" y="2098675"/>
          <p14:tracePt t="5511" x="3224213" y="2116138"/>
          <p14:tracePt t="5520" x="3189288" y="2125663"/>
          <p14:tracePt t="5534" x="3152775" y="2143125"/>
          <p14:tracePt t="5550" x="3108325" y="2179638"/>
          <p14:tracePt t="5567" x="3071813" y="2206625"/>
          <p14:tracePt t="5718" x="3071813" y="2187575"/>
          <p14:tracePt t="5735" x="3081338" y="2170113"/>
          <p14:tracePt t="5799" x="3090863" y="2170113"/>
          <p14:tracePt t="5806" x="3098800" y="2170113"/>
          <p14:tracePt t="5817" x="3108325" y="2170113"/>
          <p14:tracePt t="5846" x="3125788" y="2170113"/>
          <p14:tracePt t="5903" x="3135313" y="2170113"/>
          <p14:tracePt t="5910" x="3135313" y="2179638"/>
          <p14:tracePt t="5942" x="3135313" y="2187575"/>
          <p14:tracePt t="5966" x="3135313" y="2206625"/>
          <p14:tracePt t="5983" x="3135313" y="2224088"/>
          <p14:tracePt t="5999" x="3125788" y="2233613"/>
          <p14:tracePt t="6007" x="3108325" y="2241550"/>
          <p14:tracePt t="6022" x="3098800" y="2241550"/>
          <p14:tracePt t="6034" x="3090863" y="2241550"/>
          <p14:tracePt t="6050" x="3081338" y="2251075"/>
          <p14:tracePt t="6067" x="3071813" y="2251075"/>
          <p14:tracePt t="6084" x="3036888" y="2259013"/>
          <p14:tracePt t="6101" x="2992438" y="2259013"/>
          <p14:tracePt t="6117" x="2911475" y="2278063"/>
          <p14:tracePt t="6134" x="2876550" y="2278063"/>
          <p14:tracePt t="6151" x="2822575" y="2286000"/>
          <p14:tracePt t="6167" x="2768600" y="2305050"/>
          <p14:tracePt t="6184" x="2724150" y="2312988"/>
          <p14:tracePt t="6200" x="2689225" y="2322513"/>
          <p14:tracePt t="6217" x="2643188" y="2322513"/>
          <p14:tracePt t="6234" x="2554288" y="2322513"/>
          <p14:tracePt t="6251" x="2482850" y="2322513"/>
          <p14:tracePt t="6267" x="2465388" y="2322513"/>
          <p14:tracePt t="6284" x="2447925" y="2322513"/>
          <p14:tracePt t="6301" x="2428875" y="2322513"/>
          <p14:tracePt t="6317" x="2376488" y="2349500"/>
          <p14:tracePt t="6334" x="2330450" y="2357438"/>
          <p14:tracePt t="6350" x="2278063" y="2384425"/>
          <p14:tracePt t="6367" x="2197100" y="2384425"/>
          <p14:tracePt t="6384" x="2090738" y="2393950"/>
          <p14:tracePt t="6401" x="2036763" y="2401888"/>
          <p14:tracePt t="6405" x="2009775" y="2420938"/>
          <p14:tracePt t="6417" x="2000250" y="2420938"/>
          <p14:tracePt t="6434" x="1982788" y="2420938"/>
          <p14:tracePt t="6467" x="1965325" y="2420938"/>
          <p14:tracePt t="6484" x="1947863" y="2420938"/>
          <p14:tracePt t="6501" x="1928813" y="2420938"/>
          <p14:tracePt t="6517" x="1893888" y="2420938"/>
          <p14:tracePt t="6534" x="1884363" y="2420938"/>
          <p14:tracePt t="6551" x="1876425" y="2420938"/>
          <p14:tracePt t="6830" x="1876425" y="2411413"/>
          <p14:tracePt t="6838" x="1876425" y="2401888"/>
          <p14:tracePt t="6894" x="1876425" y="2393950"/>
          <p14:tracePt t="6904" x="1884363" y="2393950"/>
          <p14:tracePt t="6911" x="1893888" y="2393950"/>
          <p14:tracePt t="6919" x="1893888" y="2384425"/>
          <p14:tracePt t="6934" x="1911350" y="2384425"/>
          <p14:tracePt t="6951" x="1955800" y="2376488"/>
          <p14:tracePt t="6967" x="2009775" y="2376488"/>
          <p14:tracePt t="6984" x="2081213" y="2376488"/>
          <p14:tracePt t="7001" x="2162175" y="2376488"/>
          <p14:tracePt t="7017" x="2268538" y="2376488"/>
          <p14:tracePt t="7034" x="2366963" y="2376488"/>
          <p14:tracePt t="7051" x="2455863" y="2376488"/>
          <p14:tracePt t="7067" x="2527300" y="2376488"/>
          <p14:tracePt t="7085" x="2590800" y="2376488"/>
          <p14:tracePt t="7101" x="2625725" y="2376488"/>
          <p14:tracePt t="7117" x="2652713" y="2376488"/>
          <p14:tracePt t="7134" x="2679700" y="2376488"/>
          <p14:tracePt t="7151" x="2714625" y="2376488"/>
          <p14:tracePt t="7167" x="2768600" y="2376488"/>
          <p14:tracePt t="7184" x="2813050" y="2376488"/>
          <p14:tracePt t="7201" x="2876550" y="2376488"/>
          <p14:tracePt t="7217" x="2911475" y="2376488"/>
          <p14:tracePt t="7255" x="2928938" y="2376488"/>
          <p14:tracePt t="7267" x="2938463" y="2366963"/>
          <p14:tracePt t="7285" x="3000375" y="2357438"/>
          <p14:tracePt t="7303" x="3098800" y="2349500"/>
          <p14:tracePt t="7317" x="3179763" y="2322513"/>
          <p14:tracePt t="7334" x="3251200" y="2322513"/>
          <p14:tracePt t="7351" x="3278188" y="2322513"/>
          <p14:tracePt t="9390" x="3295650" y="2312988"/>
          <p14:tracePt t="9422" x="3305175" y="2305050"/>
          <p14:tracePt t="9454" x="3313113" y="2295525"/>
          <p14:tracePt t="9510" x="3322638" y="2295525"/>
          <p14:tracePt t="10926" x="3313113" y="2322513"/>
          <p14:tracePt t="10934" x="3295650" y="2339975"/>
          <p14:tracePt t="10942" x="3286125" y="2357438"/>
          <p14:tracePt t="10952" x="3260725" y="2384425"/>
          <p14:tracePt t="10968" x="3241675" y="2401888"/>
          <p14:tracePt t="10985" x="3224213" y="2420938"/>
          <p14:tracePt t="11002" x="3197225" y="2428875"/>
          <p14:tracePt t="11018" x="3179763" y="2428875"/>
          <p14:tracePt t="11035" x="3170238" y="2428875"/>
          <p14:tracePt t="11052" x="3162300" y="2428875"/>
          <p14:tracePt t="11069" x="3143250" y="2401888"/>
          <p14:tracePt t="11085" x="3125788" y="2393950"/>
          <p14:tracePt t="11102" x="3117850" y="2384425"/>
          <p14:tracePt t="11118" x="3117850" y="2376488"/>
          <p14:tracePt t="11135" x="3108325" y="2366963"/>
          <p14:tracePt t="11152" x="3108325" y="2357438"/>
          <p14:tracePt t="11168" x="3098800" y="2339975"/>
          <p14:tracePt t="11202" x="3090863" y="2330450"/>
          <p14:tracePt t="11235" x="3090863" y="2322513"/>
          <p14:tracePt t="11252" x="3090863" y="2305050"/>
          <p14:tracePt t="11269" x="3090863" y="2259013"/>
          <p14:tracePt t="11285" x="3108325" y="2241550"/>
          <p14:tracePt t="11303" x="3179763" y="2197100"/>
          <p14:tracePt t="11318" x="3206750" y="2187575"/>
          <p14:tracePt t="11335" x="3224213" y="2170113"/>
          <p14:tracePt t="11352" x="3233738" y="2170113"/>
          <p14:tracePt t="11368" x="3251200" y="2162175"/>
          <p14:tracePt t="11385" x="3278188" y="2162175"/>
          <p14:tracePt t="11402" x="3313113" y="2162175"/>
          <p14:tracePt t="11419" x="3367088" y="2162175"/>
          <p14:tracePt t="11435" x="3394075" y="2162175"/>
          <p14:tracePt t="11452" x="3411538" y="2162175"/>
          <p14:tracePt t="11469" x="3438525" y="2162175"/>
          <p14:tracePt t="11485" x="3492500" y="2162175"/>
          <p14:tracePt t="11502" x="3527425" y="2162175"/>
          <p14:tracePt t="11518" x="3554413" y="2162175"/>
          <p14:tracePt t="11535" x="3573463" y="2179638"/>
          <p14:tracePt t="11551" x="3625850" y="2206625"/>
          <p14:tracePt t="11568" x="3644900" y="2224088"/>
          <p14:tracePt t="11585" x="3652838" y="2241550"/>
          <p14:tracePt t="11602" x="3652838" y="2268538"/>
          <p14:tracePt t="11619" x="3652838" y="2286000"/>
          <p14:tracePt t="11635" x="3652838" y="2305050"/>
          <p14:tracePt t="11652" x="3652838" y="2322513"/>
          <p14:tracePt t="11669" x="3652838" y="2349500"/>
          <p14:tracePt t="11685" x="3652838" y="2384425"/>
          <p14:tracePt t="11702" x="3617913" y="2455863"/>
          <p14:tracePt t="11719" x="3590925" y="2482850"/>
          <p14:tracePt t="11735" x="3573463" y="2509838"/>
          <p14:tracePt t="11752" x="3527425" y="2527300"/>
          <p14:tracePt t="11768" x="3482975" y="2536825"/>
          <p14:tracePt t="11785" x="3403600" y="2544763"/>
          <p14:tracePt t="11802" x="3332163" y="2563813"/>
          <p14:tracePt t="11819" x="3251200" y="2563813"/>
          <p14:tracePt t="11835" x="3179763" y="2581275"/>
          <p14:tracePt t="11853" x="3090863" y="2581275"/>
          <p14:tracePt t="11869" x="3081338" y="2581275"/>
          <p14:tracePt t="11885" x="3063875" y="2581275"/>
          <p14:tracePt t="11919" x="3036888" y="2581275"/>
          <p14:tracePt t="11935" x="3009900" y="2581275"/>
          <p14:tracePt t="11952" x="2974975" y="2581275"/>
          <p14:tracePt t="11968" x="2928938" y="2590800"/>
          <p14:tracePt t="11985" x="2903538" y="2598738"/>
          <p14:tracePt t="12002" x="2876550" y="2598738"/>
          <p14:tracePt t="12006" x="2840038" y="2598738"/>
          <p14:tracePt t="12018" x="2840038" y="2608263"/>
          <p14:tracePt t="12035" x="2813050" y="2608263"/>
          <p14:tracePt t="12052" x="2795588" y="2617788"/>
          <p14:tracePt t="12069" x="2778125" y="2617788"/>
          <p14:tracePt t="12085" x="2751138" y="2617788"/>
          <p14:tracePt t="12102" x="2724150" y="2617788"/>
          <p14:tracePt t="12119" x="2724150" y="2625725"/>
          <p14:tracePt t="12182" x="2714625" y="2625725"/>
          <p14:tracePt t="12190" x="2706688" y="2625725"/>
          <p14:tracePt t="12598" x="2706688" y="2635250"/>
          <p14:tracePt t="12630" x="2714625" y="2635250"/>
          <p14:tracePt t="12638" x="2724150" y="2643188"/>
          <p14:tracePt t="12662" x="2733675" y="2652713"/>
          <p14:tracePt t="12687" x="2741613" y="2662238"/>
          <p14:tracePt t="13694" x="2733675" y="2662238"/>
          <p14:tracePt t="13741" x="2714625" y="2670175"/>
          <p14:tracePt t="13806" x="2706688" y="2670175"/>
          <p14:tracePt t="13814" x="2697163" y="2670175"/>
          <p14:tracePt t="13823" x="2679700" y="2670175"/>
          <p14:tracePt t="13836" x="2670175" y="2670175"/>
          <p14:tracePt t="13853" x="2617788" y="2670175"/>
          <p14:tracePt t="13869" x="2590800" y="2679700"/>
          <p14:tracePt t="13886" x="2546350" y="2689225"/>
          <p14:tracePt t="13902" x="2519363" y="2689225"/>
          <p14:tracePt t="13919" x="2473325" y="2689225"/>
          <p14:tracePt t="13936" x="2455863" y="2689225"/>
          <p14:tracePt t="13952" x="2428875" y="2689225"/>
          <p14:tracePt t="13969" x="2411413" y="2689225"/>
          <p14:tracePt t="13986" x="2384425" y="2689225"/>
          <p14:tracePt t="14002" x="2366963" y="2689225"/>
          <p14:tracePt t="14019" x="2339975" y="2689225"/>
          <p14:tracePt t="14036" x="2312988" y="2689225"/>
          <p14:tracePt t="14039" x="2295525" y="2689225"/>
          <p14:tracePt t="14053" x="2278063" y="2689225"/>
          <p14:tracePt t="14151" x="2268538" y="2689225"/>
          <p14:tracePt t="14174" x="2268538" y="2679700"/>
          <p14:tracePt t="14182" x="2268538" y="2670175"/>
          <p14:tracePt t="14206" x="2278063" y="2662238"/>
          <p14:tracePt t="14223" x="2286000" y="2652713"/>
          <p14:tracePt t="14230" x="2305050" y="2643188"/>
          <p14:tracePt t="14239" x="2322513" y="2635250"/>
          <p14:tracePt t="14253" x="2339975" y="2625725"/>
          <p14:tracePt t="14269" x="2376488" y="2625725"/>
          <p14:tracePt t="14286" x="2393950" y="2625725"/>
          <p14:tracePt t="14303" x="2401888" y="2617788"/>
          <p14:tracePt t="14319" x="2428875" y="2608263"/>
          <p14:tracePt t="14336" x="2455863" y="2608263"/>
          <p14:tracePt t="14369" x="2465388" y="2608263"/>
          <p14:tracePt t="14386" x="2492375" y="2598738"/>
          <p14:tracePt t="14402" x="2536825" y="2598738"/>
          <p14:tracePt t="14419" x="2581275" y="2590800"/>
          <p14:tracePt t="14436" x="2635250" y="2590800"/>
          <p14:tracePt t="14453" x="2697163" y="2590800"/>
          <p14:tracePt t="14469" x="2795588" y="2590800"/>
          <p14:tracePt t="14486" x="2857500" y="2590800"/>
          <p14:tracePt t="14502" x="2894013" y="2590800"/>
          <p14:tracePt t="14519" x="2921000" y="2590800"/>
          <p14:tracePt t="14536" x="2928938" y="2590800"/>
          <p14:tracePt t="14553" x="2955925" y="2590800"/>
          <p14:tracePt t="14569" x="3000375" y="2608263"/>
          <p14:tracePt t="14586" x="3046413" y="2617788"/>
          <p14:tracePt t="14602" x="3090863" y="2635250"/>
          <p14:tracePt t="14619" x="3135313" y="2652713"/>
          <p14:tracePt t="14636" x="3170238" y="2679700"/>
          <p14:tracePt t="14669" x="3189288" y="2697163"/>
          <p14:tracePt t="14686" x="3189288" y="2714625"/>
          <p14:tracePt t="14702" x="3197225" y="2733675"/>
          <p14:tracePt t="14719" x="3206750" y="2760663"/>
          <p14:tracePt t="14736" x="3206750" y="2786063"/>
          <p14:tracePt t="14753" x="3206750" y="2822575"/>
          <p14:tracePt t="14769" x="3206750" y="2876550"/>
          <p14:tracePt t="14786" x="3206750" y="2921000"/>
          <p14:tracePt t="14803" x="3206750" y="2955925"/>
          <p14:tracePt t="14819" x="3206750" y="3009900"/>
          <p14:tracePt t="14837" x="3206750" y="3071813"/>
          <p14:tracePt t="14853" x="3206750" y="3081338"/>
          <p14:tracePt t="14869" x="3197225" y="3108325"/>
          <p14:tracePt t="14886" x="3179763" y="3117850"/>
          <p14:tracePt t="14903" x="3162300" y="3135313"/>
          <p14:tracePt t="14919" x="3143250" y="3135313"/>
          <p14:tracePt t="14936" x="3081338" y="3135313"/>
          <p14:tracePt t="14953" x="3027363" y="3135313"/>
          <p14:tracePt t="14970" x="2974975" y="3143250"/>
          <p14:tracePt t="14986" x="2938463" y="3143250"/>
          <p14:tracePt t="15003" x="2921000" y="3152775"/>
          <p14:tracePt t="16270" x="2921000" y="3170238"/>
          <p14:tracePt t="16278" x="2947988" y="3197225"/>
          <p14:tracePt t="16287" x="2965450" y="3233738"/>
          <p14:tracePt t="16303" x="3019425" y="3295650"/>
          <p14:tracePt t="16320" x="3081338" y="3367088"/>
          <p14:tracePt t="16336" x="3108325" y="3403600"/>
          <p14:tracePt t="16353" x="3117850" y="3403600"/>
          <p14:tracePt t="16430" x="3117850" y="3411538"/>
          <p14:tracePt t="16439" x="3117850" y="3421063"/>
          <p14:tracePt t="16471" x="3117850" y="3430588"/>
          <p14:tracePt t="16494" x="3108325" y="3438525"/>
          <p14:tracePt t="16550" x="3081338" y="3448050"/>
          <p14:tracePt t="16559" x="3071813" y="3455988"/>
          <p14:tracePt t="16570" x="3054350" y="3455988"/>
          <p14:tracePt t="16586" x="3019425" y="3465513"/>
          <p14:tracePt t="16603" x="2982913" y="3492500"/>
          <p14:tracePt t="16620" x="2947988" y="3502025"/>
          <p14:tracePt t="16636" x="2921000" y="3509963"/>
          <p14:tracePt t="16653" x="2894013" y="3519488"/>
          <p14:tracePt t="16670" x="2876550" y="3519488"/>
          <p14:tracePt t="16686" x="2867025" y="3519488"/>
          <p14:tracePt t="16703" x="2857500" y="3519488"/>
          <p14:tracePt t="16720" x="2849563" y="3519488"/>
          <p14:tracePt t="16736" x="2840038" y="3519488"/>
          <p14:tracePt t="16753" x="2813050" y="3519488"/>
          <p14:tracePt t="16770" x="2778125" y="3519488"/>
          <p14:tracePt t="16786" x="2741613" y="3519488"/>
          <p14:tracePt t="16803" x="2724150" y="3519488"/>
          <p14:tracePt t="17038" x="2714625" y="3527425"/>
          <p14:tracePt t="17055" x="2760663" y="3527425"/>
          <p14:tracePt t="17062" x="2832100" y="3527425"/>
          <p14:tracePt t="17071" x="2884488" y="3527425"/>
          <p14:tracePt t="17086" x="3009900" y="3509963"/>
          <p14:tracePt t="17103" x="3071813" y="3502025"/>
          <p14:tracePt t="17120" x="3108325" y="3492500"/>
          <p14:tracePt t="17136" x="3117850" y="3482975"/>
          <p14:tracePt t="17153" x="3125788" y="3455988"/>
          <p14:tracePt t="17170" x="3135313" y="3411538"/>
          <p14:tracePt t="17186" x="3143250" y="3340100"/>
          <p14:tracePt t="17203" x="3162300" y="3295650"/>
          <p14:tracePt t="17220" x="3170238" y="3241675"/>
          <p14:tracePt t="17237" x="3179763" y="3206750"/>
          <p14:tracePt t="17253" x="3179763" y="3135313"/>
          <p14:tracePt t="17270" x="3179763" y="3098800"/>
          <p14:tracePt t="17287" x="3179763" y="3054350"/>
          <p14:tracePt t="17303" x="3135313" y="3000375"/>
          <p14:tracePt t="17320" x="3090863" y="2965450"/>
          <p14:tracePt t="17336" x="3036888" y="2921000"/>
          <p14:tracePt t="17353" x="2965450" y="2876550"/>
          <p14:tracePt t="17370" x="2921000" y="2840038"/>
          <p14:tracePt t="17387" x="2884488" y="2813050"/>
          <p14:tracePt t="17403" x="2867025" y="2786063"/>
          <p14:tracePt t="17420" x="2849563" y="2760663"/>
          <p14:tracePt t="17437" x="2832100" y="2741613"/>
          <p14:tracePt t="17453" x="2822575" y="2733675"/>
          <p14:tracePt t="17470" x="2805113" y="2714625"/>
          <p14:tracePt t="17486" x="2786063" y="2706688"/>
          <p14:tracePt t="17503" x="2768600" y="2697163"/>
          <p14:tracePt t="17520" x="2760663" y="2689225"/>
          <p14:tracePt t="17536" x="2741613" y="2689225"/>
          <p14:tracePt t="17558" x="2741613" y="2679700"/>
          <p14:tracePt t="17702" x="2741613" y="2670175"/>
          <p14:tracePt t="17726" x="2768600" y="2670175"/>
          <p14:tracePt t="17735" x="2768600" y="2662238"/>
          <p14:tracePt t="17742" x="2786063" y="2652713"/>
          <p14:tracePt t="17758" x="2786063" y="2643188"/>
          <p14:tracePt t="17798" x="2795588" y="2643188"/>
          <p14:tracePt t="17814" x="2805113" y="2643188"/>
          <p14:tracePt t="17823" x="2805113" y="2635250"/>
          <p14:tracePt t="17830" x="2822575" y="2635250"/>
          <p14:tracePt t="17839" x="2832100" y="2635250"/>
          <p14:tracePt t="17853" x="2849563" y="2635250"/>
          <p14:tracePt t="17870" x="2867025" y="2635250"/>
          <p14:tracePt t="17886" x="2921000" y="2617788"/>
          <p14:tracePt t="17903" x="2947988" y="2617788"/>
          <p14:tracePt t="17920" x="2992438" y="2617788"/>
          <p14:tracePt t="17937" x="3027363" y="2617788"/>
          <p14:tracePt t="17953" x="3046413" y="2617788"/>
          <p14:tracePt t="17970" x="3071813" y="2617788"/>
          <p14:tracePt t="17986" x="3108325" y="2617788"/>
          <p14:tracePt t="18003" x="3162300" y="2635250"/>
          <p14:tracePt t="18020" x="3224213" y="2643188"/>
          <p14:tracePt t="18037" x="3278188" y="2652713"/>
          <p14:tracePt t="18040" x="3286125" y="2662238"/>
          <p14:tracePt t="18053" x="3305175" y="2670175"/>
          <p14:tracePt t="18070" x="3313113" y="2679700"/>
          <p14:tracePt t="18094" x="3322638" y="2689225"/>
          <p14:tracePt t="18103" x="3332163" y="2714625"/>
          <p14:tracePt t="18120" x="3349625" y="2733675"/>
          <p14:tracePt t="18137" x="3394075" y="2786063"/>
          <p14:tracePt t="18153" x="3421063" y="2813050"/>
          <p14:tracePt t="18170" x="3448050" y="2867025"/>
          <p14:tracePt t="18187" x="3455988" y="2884488"/>
          <p14:tracePt t="18203" x="3475038" y="2928938"/>
          <p14:tracePt t="18220" x="3492500" y="2955925"/>
          <p14:tracePt t="18237" x="3519488" y="2992438"/>
          <p14:tracePt t="18253" x="3519488" y="3046413"/>
          <p14:tracePt t="18270" x="3527425" y="3071813"/>
          <p14:tracePt t="18287" x="3527425" y="3108325"/>
          <p14:tracePt t="18303" x="3527425" y="3143250"/>
          <p14:tracePt t="18320" x="3519488" y="3179763"/>
          <p14:tracePt t="18337" x="3502025" y="3233738"/>
          <p14:tracePt t="18353" x="3482975" y="3295650"/>
          <p14:tracePt t="18370" x="3475038" y="3349625"/>
          <p14:tracePt t="18387" x="3448050" y="3403600"/>
          <p14:tracePt t="18403" x="3421063" y="3448050"/>
          <p14:tracePt t="18421" x="3384550" y="3482975"/>
          <p14:tracePt t="18437" x="3340100" y="3502025"/>
          <p14:tracePt t="18453" x="3224213" y="3527425"/>
          <p14:tracePt t="18470" x="3125788" y="3536950"/>
          <p14:tracePt t="18487" x="2992438" y="3563938"/>
          <p14:tracePt t="18504" x="2911475" y="3563938"/>
          <p14:tracePt t="18520" x="2876550" y="3563938"/>
          <p14:tracePt t="18537" x="2867025" y="3563938"/>
          <p14:tracePt t="18638" x="2857500" y="3573463"/>
          <p14:tracePt t="19510" x="2857500" y="3581400"/>
          <p14:tracePt t="19526" x="2867025" y="3581400"/>
          <p14:tracePt t="19550" x="2876550" y="3581400"/>
          <p14:tracePt t="20422" x="2884488" y="3581400"/>
          <p14:tracePt t="20437" x="2884488" y="3590925"/>
          <p14:tracePt t="20454" x="2884488" y="3598863"/>
          <p14:tracePt t="20494" x="2894013" y="3598863"/>
          <p14:tracePt t="20502" x="2921000" y="3598863"/>
          <p14:tracePt t="20510" x="2955925" y="3598863"/>
          <p14:tracePt t="20520" x="2982913" y="3563938"/>
          <p14:tracePt t="20537" x="3098800" y="3482975"/>
          <p14:tracePt t="20554" x="3170238" y="3438525"/>
          <p14:tracePt t="20570" x="3206750" y="3403600"/>
          <p14:tracePt t="20587" x="3224213" y="3376613"/>
          <p14:tracePt t="20591" x="3241675" y="3367088"/>
          <p14:tracePt t="20604" x="3241675" y="3349625"/>
          <p14:tracePt t="20621" x="3278188" y="3313113"/>
          <p14:tracePt t="20637" x="3313113" y="3260725"/>
          <p14:tracePt t="20654" x="3367088" y="3206750"/>
          <p14:tracePt t="20671" x="3384550" y="3189288"/>
          <p14:tracePt t="20687" x="3394075" y="3170238"/>
          <p14:tracePt t="20782" x="3394075" y="3162300"/>
          <p14:tracePt t="20791" x="3394075" y="3152775"/>
          <p14:tracePt t="20798" x="3384550" y="3143250"/>
          <p14:tracePt t="20807" x="3367088" y="3135313"/>
          <p14:tracePt t="20823" x="3340100" y="3125788"/>
          <p14:tracePt t="20839" x="3332163" y="3125788"/>
          <p14:tracePt t="20854" x="3305175" y="3125788"/>
          <p14:tracePt t="20871" x="3251200" y="3108325"/>
          <p14:tracePt t="20887" x="3189288" y="3090863"/>
          <p14:tracePt t="20904" x="3098800" y="3081338"/>
          <p14:tracePt t="20921" x="3036888" y="3081338"/>
          <p14:tracePt t="20937" x="3019425" y="3071813"/>
          <p14:tracePt t="20954" x="3000375" y="3071813"/>
          <p14:tracePt t="20987" x="2992438" y="3071813"/>
          <p14:tracePt t="21014" x="2974975" y="3071813"/>
          <p14:tracePt t="21039" x="2965450" y="3071813"/>
          <p14:tracePt t="21110" x="2955925" y="3071813"/>
          <p14:tracePt t="21134" x="2947988" y="3071813"/>
          <p14:tracePt t="21158" x="2938463" y="3071813"/>
          <p14:tracePt t="21806" x="2928938" y="3081338"/>
          <p14:tracePt t="21824" x="2928938" y="3090863"/>
          <p14:tracePt t="22222" x="2921000" y="3098800"/>
          <p14:tracePt t="22230" x="2921000" y="3108325"/>
          <p14:tracePt t="22246" x="2921000" y="3117850"/>
          <p14:tracePt t="22262" x="2911475" y="3125788"/>
          <p14:tracePt t="22294" x="2903538" y="3135313"/>
          <p14:tracePt t="22590" x="2903538" y="3125788"/>
          <p14:tracePt t="22614" x="2903538" y="3117850"/>
          <p14:tracePt t="22638" x="2911475" y="3108325"/>
          <p14:tracePt t="22662" x="2911475" y="3098800"/>
          <p14:tracePt t="22686" x="2921000" y="3098800"/>
          <p14:tracePt t="22726" x="2921000" y="3090863"/>
          <p14:tracePt t="22742" x="2928938" y="3081338"/>
          <p14:tracePt t="22758" x="2938463" y="3081338"/>
          <p14:tracePt t="22766" x="2938463" y="3071813"/>
          <p14:tracePt t="22775" x="2947988" y="3071813"/>
          <p14:tracePt t="22788" x="2965450" y="3071813"/>
          <p14:tracePt t="22805" x="2974975" y="3071813"/>
          <p14:tracePt t="22821" x="2992438" y="3054350"/>
          <p14:tracePt t="22838" x="3000375" y="3054350"/>
          <p14:tracePt t="22854" x="3009900" y="3046413"/>
          <p14:tracePt t="22871" x="3019425" y="3046413"/>
          <p14:tracePt t="22888" x="3046413" y="3046413"/>
          <p14:tracePt t="22904" x="3054350" y="3046413"/>
          <p14:tracePt t="22921" x="3071813" y="3046413"/>
          <p14:tracePt t="22938" x="3081338" y="3046413"/>
          <p14:tracePt t="22954" x="3117850" y="3046413"/>
          <p14:tracePt t="22971" x="3135313" y="3046413"/>
          <p14:tracePt t="22989" x="3170238" y="3046413"/>
          <p14:tracePt t="23021" x="3214688" y="3046413"/>
          <p14:tracePt t="23038" x="3233738" y="3054350"/>
          <p14:tracePt t="23054" x="3268663" y="3054350"/>
          <p14:tracePt t="23071" x="3286125" y="3063875"/>
          <p14:tracePt t="23088" x="3322638" y="3063875"/>
          <p14:tracePt t="23104" x="3340100" y="3071813"/>
          <p14:tracePt t="23121" x="3349625" y="3071813"/>
          <p14:tracePt t="23138" x="3376613" y="3090863"/>
          <p14:tracePt t="23154" x="3384550" y="3090863"/>
          <p14:tracePt t="23188" x="3394075" y="3098800"/>
          <p14:tracePt t="23205" x="3403600" y="3098800"/>
          <p14:tracePt t="23221" x="3421063" y="3117850"/>
          <p14:tracePt t="23238" x="3438525" y="3125788"/>
          <p14:tracePt t="23271" x="3438525" y="3135313"/>
          <p14:tracePt t="23318" x="3455988" y="3152775"/>
          <p14:tracePt t="23334" x="3465513" y="3162300"/>
          <p14:tracePt t="23350" x="3465513" y="3170238"/>
          <p14:tracePt t="23359" x="3482975" y="3179763"/>
          <p14:tracePt t="23371" x="3482975" y="3197225"/>
          <p14:tracePt t="23388" x="3502025" y="3214688"/>
          <p14:tracePt t="23405" x="3519488" y="3233738"/>
          <p14:tracePt t="23421" x="3527425" y="3260725"/>
          <p14:tracePt t="23438" x="3546475" y="3278188"/>
          <p14:tracePt t="23454" x="3554413" y="3286125"/>
          <p14:tracePt t="23471" x="3573463" y="3295650"/>
          <p14:tracePt t="23488" x="3581400" y="3313113"/>
          <p14:tracePt t="23505" x="3598863" y="3332163"/>
          <p14:tracePt t="23521" x="3617913" y="3357563"/>
          <p14:tracePt t="23538" x="3625850" y="3376613"/>
          <p14:tracePt t="23555" x="3652838" y="3403600"/>
          <p14:tracePt t="23571" x="3652838" y="3421063"/>
          <p14:tracePt t="23588" x="3670300" y="3448050"/>
          <p14:tracePt t="23605" x="3679825" y="3465513"/>
          <p14:tracePt t="23609" x="3679825" y="3475038"/>
          <p14:tracePt t="23621" x="3689350" y="3492500"/>
          <p14:tracePt t="23638" x="3689350" y="3509963"/>
          <p14:tracePt t="23655" x="3697288" y="3519488"/>
          <p14:tracePt t="23671" x="3697288" y="3536950"/>
          <p14:tracePt t="23688" x="3706813" y="3563938"/>
          <p14:tracePt t="23705" x="3706813" y="3598863"/>
          <p14:tracePt t="23721" x="3706813" y="3625850"/>
          <p14:tracePt t="23738" x="3706813" y="3652838"/>
          <p14:tracePt t="23754" x="3706813" y="3679825"/>
          <p14:tracePt t="23771" x="3706813" y="3697288"/>
          <p14:tracePt t="23788" x="3706813" y="3716338"/>
          <p14:tracePt t="23805" x="3706813" y="3724275"/>
          <p14:tracePt t="23821" x="3697288" y="3741738"/>
          <p14:tracePt t="23838" x="3679825" y="3751263"/>
          <p14:tracePt t="23855" x="3670300" y="3760788"/>
          <p14:tracePt t="23871" x="3652838" y="3778250"/>
          <p14:tracePt t="23888" x="3635375" y="3795713"/>
          <p14:tracePt t="23905" x="3617913" y="3805238"/>
          <p14:tracePt t="23921" x="3554413" y="3822700"/>
          <p14:tracePt t="23938" x="3527425" y="3840163"/>
          <p14:tracePt t="23955" x="3465513" y="3867150"/>
          <p14:tracePt t="23971" x="3394075" y="3903663"/>
          <p14:tracePt t="23988" x="3349625" y="3911600"/>
          <p14:tracePt t="24005" x="3305175" y="3921125"/>
          <p14:tracePt t="24021" x="3233738" y="3938588"/>
          <p14:tracePt t="24038" x="3170238" y="3948113"/>
          <p14:tracePt t="24055" x="3125788" y="3956050"/>
          <p14:tracePt t="24071" x="3063875" y="3975100"/>
          <p14:tracePt t="24088" x="2992438" y="3992563"/>
          <p14:tracePt t="24104" x="2911475" y="4010025"/>
          <p14:tracePt t="24121" x="2876550" y="4019550"/>
          <p14:tracePt t="24126" x="2857500" y="4019550"/>
          <p14:tracePt t="24138" x="2849563" y="4019550"/>
          <p14:tracePt t="24155" x="2822575" y="4019550"/>
          <p14:tracePt t="24171" x="2795588" y="4027488"/>
          <p14:tracePt t="24238" x="2786063" y="4027488"/>
          <p14:tracePt t="24406" x="2795588" y="4037013"/>
          <p14:tracePt t="24414" x="2795588" y="4046538"/>
          <p14:tracePt t="24422" x="2822575" y="4046538"/>
          <p14:tracePt t="24438" x="2867025" y="4046538"/>
          <p14:tracePt t="24455" x="2928938" y="4046538"/>
          <p14:tracePt t="24471" x="2974975" y="4046538"/>
          <p14:tracePt t="24488" x="3000375" y="4046538"/>
          <p14:tracePt t="24505" x="3019425" y="4046538"/>
          <p14:tracePt t="24521" x="3054350" y="4046538"/>
          <p14:tracePt t="24538" x="3108325" y="4037013"/>
          <p14:tracePt t="24555" x="3162300" y="4027488"/>
          <p14:tracePt t="24571" x="3241675" y="4002088"/>
          <p14:tracePt t="24589" x="3305175" y="3983038"/>
          <p14:tracePt t="24605" x="3322638" y="3975100"/>
          <p14:tracePt t="24621" x="3349625" y="3930650"/>
          <p14:tracePt t="24638" x="3384550" y="3876675"/>
          <p14:tracePt t="24655" x="3430588" y="3787775"/>
          <p14:tracePt t="24671" x="3475038" y="3706813"/>
          <p14:tracePt t="24688" x="3502025" y="3652838"/>
          <p14:tracePt t="24705" x="3509963" y="3625850"/>
          <p14:tracePt t="24721" x="3527425" y="3590925"/>
          <p14:tracePt t="24738" x="3536950" y="3527425"/>
          <p14:tracePt t="24755" x="3546475" y="3465513"/>
          <p14:tracePt t="24771" x="3546475" y="3421063"/>
          <p14:tracePt t="24788" x="3546475" y="3367088"/>
          <p14:tracePt t="24805" x="3546475" y="3322638"/>
          <p14:tracePt t="24821" x="3475038" y="3260725"/>
          <p14:tracePt t="24838" x="3421063" y="3233738"/>
          <p14:tracePt t="24855" x="3357563" y="3206750"/>
          <p14:tracePt t="24871" x="3295650" y="3170238"/>
          <p14:tracePt t="24888" x="3260725" y="3143250"/>
          <p14:tracePt t="24905" x="3224213" y="3108325"/>
          <p14:tracePt t="24921" x="3170238" y="3071813"/>
          <p14:tracePt t="24938" x="3143250" y="3036888"/>
          <p14:tracePt t="24955" x="3125788" y="3019425"/>
          <p14:tracePt t="24971" x="3108325" y="3000375"/>
          <p14:tracePt t="24989" x="3071813" y="2992438"/>
          <p14:tracePt t="25005" x="3054350" y="2982913"/>
          <p14:tracePt t="25021" x="2965450" y="2982913"/>
          <p14:tracePt t="25038" x="2903538" y="2982913"/>
          <p14:tracePt t="25055" x="2849563" y="2982913"/>
          <p14:tracePt t="25071" x="2813050" y="2992438"/>
          <p14:tracePt t="25088" x="2795588" y="2992438"/>
          <p14:tracePt t="25105" x="2786063" y="2992438"/>
          <p14:tracePt t="25367" x="2786063" y="3009900"/>
          <p14:tracePt t="25391" x="2786063" y="3019425"/>
          <p14:tracePt t="25526" x="2786063" y="3027363"/>
          <p14:tracePt t="25798" x="2786063" y="3036888"/>
          <p14:tracePt t="25822" x="2786063" y="3046413"/>
          <p14:tracePt t="25886" x="2795588" y="3046413"/>
          <p14:tracePt t="25910" x="2805113" y="3046413"/>
          <p14:tracePt t="25918" x="2813050" y="3046413"/>
          <p14:tracePt t="25927" x="2822575" y="3046413"/>
          <p14:tracePt t="25938" x="2832100" y="3046413"/>
          <p14:tracePt t="25955" x="2867025" y="3046413"/>
          <p14:tracePt t="25972" x="2928938" y="3046413"/>
          <p14:tracePt t="25989" x="3009900" y="3046413"/>
          <p14:tracePt t="26005" x="3090863" y="3046413"/>
          <p14:tracePt t="26022" x="3135313" y="3046413"/>
          <p14:tracePt t="26038" x="3162300" y="3046413"/>
          <p14:tracePt t="26055" x="3170238" y="3046413"/>
          <p14:tracePt t="26072" x="3189288" y="3054350"/>
          <p14:tracePt t="26105" x="3197225" y="3054350"/>
          <p14:tracePt t="26198" x="3206750" y="3063875"/>
          <p14:tracePt t="26606" x="3206750" y="3071813"/>
          <p14:tracePt t="26614" x="3197225" y="3081338"/>
          <p14:tracePt t="26622" x="3189288" y="3090863"/>
          <p14:tracePt t="26638" x="3162300" y="3098800"/>
          <p14:tracePt t="26655" x="3098800" y="3143250"/>
          <p14:tracePt t="26672" x="3046413" y="3179763"/>
          <p14:tracePt t="26688" x="2955925" y="3241675"/>
          <p14:tracePt t="26705" x="2849563" y="3313113"/>
          <p14:tracePt t="26722" x="2751138" y="3384550"/>
          <p14:tracePt t="26739" x="2679700" y="3430588"/>
          <p14:tracePt t="26755" x="2625725" y="3475038"/>
          <p14:tracePt t="26772" x="2581275" y="3492500"/>
          <p14:tracePt t="26807" x="2571750" y="34925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644413" y="4693043"/>
            <a:ext cx="10729192" cy="88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8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After </a:t>
            </a:r>
            <a:r>
              <a:rPr kumimoji="1" lang="en-US" altLang="ko-KR" sz="1800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reviewing with the test data (20% of dataset) with </a:t>
            </a:r>
            <a:r>
              <a:rPr kumimoji="1" lang="en-US" altLang="ko-KR" sz="18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Linear Regression, Decision Tree, Random Forest, </a:t>
            </a:r>
            <a:r>
              <a:rPr kumimoji="1" lang="en-US" altLang="ko-KR" sz="1800" dirty="0" err="1">
                <a:solidFill>
                  <a:srgbClr val="003626"/>
                </a:solidFill>
                <a:latin typeface="+mj-lt"/>
                <a:cs typeface="굴림" pitchFamily="50" charset="-127"/>
              </a:rPr>
              <a:t>GridSearchCV</a:t>
            </a:r>
            <a:r>
              <a:rPr kumimoji="1" lang="en-US" altLang="ko-KR" sz="18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 and </a:t>
            </a:r>
            <a:r>
              <a:rPr kumimoji="1" lang="en-US" altLang="ko-KR" sz="1800" dirty="0" err="1">
                <a:solidFill>
                  <a:srgbClr val="003626"/>
                </a:solidFill>
                <a:latin typeface="+mj-lt"/>
                <a:cs typeface="굴림" pitchFamily="50" charset="-127"/>
              </a:rPr>
              <a:t>RandomizedSearchCV</a:t>
            </a:r>
            <a:r>
              <a:rPr kumimoji="1" lang="en-US" altLang="ko-KR" sz="18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 </a:t>
            </a:r>
            <a:r>
              <a:rPr kumimoji="1" lang="en-US" altLang="ko-KR" sz="1800" dirty="0" smtClean="0">
                <a:solidFill>
                  <a:srgbClr val="003626"/>
                </a:solidFill>
                <a:latin typeface="+mj-lt"/>
                <a:cs typeface="굴림" pitchFamily="50" charset="-127"/>
              </a:rPr>
              <a:t>models, best </a:t>
            </a:r>
            <a:r>
              <a:rPr kumimoji="1" lang="en-US" altLang="ko-KR" sz="1800" dirty="0">
                <a:solidFill>
                  <a:srgbClr val="003626"/>
                </a:solidFill>
                <a:latin typeface="+mj-lt"/>
                <a:cs typeface="굴림" pitchFamily="50" charset="-127"/>
              </a:rPr>
              <a:t>prediction model for this data is </a:t>
            </a:r>
            <a:r>
              <a:rPr kumimoji="1" lang="en-US" altLang="ko-KR" sz="1800" b="1" u="sng" dirty="0">
                <a:solidFill>
                  <a:srgbClr val="C00000"/>
                </a:solidFill>
                <a:latin typeface="+mj-lt"/>
                <a:cs typeface="굴림" pitchFamily="50" charset="-127"/>
              </a:rPr>
              <a:t>Random Forest.</a:t>
            </a:r>
            <a:endParaRPr kumimoji="1" lang="en-US" altLang="ko-KR" sz="1800" b="1" u="sng" dirty="0" smtClean="0">
              <a:solidFill>
                <a:srgbClr val="C00000"/>
              </a:solidFill>
              <a:latin typeface="+mj-lt"/>
              <a:cs typeface="굴림" pitchFamily="50" charset="-127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4569170"/>
              </p:ext>
            </p:extLst>
          </p:nvPr>
        </p:nvGraphicFramePr>
        <p:xfrm>
          <a:off x="788429" y="1989634"/>
          <a:ext cx="9601200" cy="2011681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3087332659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1249514842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1048571999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2156136362"/>
                    </a:ext>
                  </a:extLst>
                </a:gridCol>
              </a:tblGrid>
              <a:tr h="3293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Model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RMSE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R-Square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Adjusted R-square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2341165"/>
                  </a:ext>
                </a:extLst>
              </a:tr>
              <a:tr h="3293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Linear Regression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0.659166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0.566261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0.559256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89938476"/>
                  </a:ext>
                </a:extLst>
              </a:tr>
              <a:tr h="3293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smtClean="0">
                          <a:effectLst/>
                        </a:rPr>
                        <a:t>Decision </a:t>
                      </a:r>
                      <a:r>
                        <a:rPr lang="en-US" sz="1800" u="none" strike="noStrike" dirty="0">
                          <a:effectLst/>
                        </a:rPr>
                        <a:t>Tree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0.581627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0.662303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0.656849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5209767"/>
                  </a:ext>
                </a:extLst>
              </a:tr>
              <a:tr h="3647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Random Forest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b="1" dirty="0">
                          <a:ln>
                            <a:solidFill>
                              <a:schemeClr val="accent6">
                                <a:lumMod val="50000"/>
                              </a:schemeClr>
                            </a:solidFill>
                          </a:ln>
                          <a:solidFill>
                            <a:srgbClr val="FFFF00"/>
                          </a:solidFill>
                        </a:rPr>
                        <a:t>0.476693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b="1" dirty="0">
                          <a:ln>
                            <a:solidFill>
                              <a:schemeClr val="accent6">
                                <a:lumMod val="50000"/>
                              </a:schemeClr>
                            </a:solidFill>
                          </a:ln>
                          <a:solidFill>
                            <a:srgbClr val="FFFF00"/>
                          </a:solidFill>
                        </a:rPr>
                        <a:t>0.773162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b="1" dirty="0">
                          <a:ln>
                            <a:solidFill>
                              <a:schemeClr val="accent6">
                                <a:lumMod val="50000"/>
                              </a:schemeClr>
                            </a:solidFill>
                          </a:ln>
                          <a:solidFill>
                            <a:srgbClr val="FFFF00"/>
                          </a:solidFill>
                        </a:rPr>
                        <a:t>0.769498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4620046"/>
                  </a:ext>
                </a:extLst>
              </a:tr>
              <a:tr h="3293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GridSearchCV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0.554303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0.693287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0.688333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69483910"/>
                  </a:ext>
                </a:extLst>
              </a:tr>
              <a:tr h="3293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RandomizedSearchCV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0.707377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0.500495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0.492427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6780851"/>
                  </a:ext>
                </a:extLst>
              </a:tr>
            </a:tbl>
          </a:graphicData>
        </a:graphic>
      </p:graphicFrame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054646" y="333450"/>
            <a:ext cx="792088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 smtClean="0">
                <a:solidFill>
                  <a:srgbClr val="FFFF00"/>
                </a:solidFill>
                <a:latin typeface="+mj-lt"/>
                <a:cs typeface="굴림" pitchFamily="50" charset="-127"/>
              </a:rPr>
              <a:t>Model Summary &amp; Conclusion</a:t>
            </a:r>
            <a:endParaRPr kumimoji="1" lang="en-US" altLang="ko-KR" sz="2800" b="1" dirty="0">
              <a:solidFill>
                <a:srgbClr val="FFFF00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334566" y="250278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 smtClean="0">
                <a:solidFill>
                  <a:srgbClr val="FFFF00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04</a:t>
            </a:r>
            <a:endParaRPr kumimoji="1" lang="ko-KR" altLang="ko-KR" sz="4000" b="1" dirty="0">
              <a:solidFill>
                <a:srgbClr val="FFFF00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4913" y="603408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94"/>
    </mc:Choice>
    <mc:Fallback>
      <p:transition spd="slow" advTm="29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375" x="2563813" y="3502025"/>
          <p14:tracePt t="6391" x="2536825" y="3536950"/>
          <p14:tracePt t="6401" x="2519363" y="3546475"/>
          <p14:tracePt t="6414" x="2447925" y="3590925"/>
          <p14:tracePt t="6426" x="2428875" y="3608388"/>
          <p14:tracePt t="6443" x="2393950" y="3635375"/>
          <p14:tracePt t="6447" x="2384425" y="3635375"/>
          <p14:tracePt t="6459" x="2376488" y="3644900"/>
          <p14:tracePt t="6476" x="2366963" y="3644900"/>
          <p14:tracePt t="6815" x="2401888" y="3644900"/>
          <p14:tracePt t="6823" x="2447925" y="3625850"/>
          <p14:tracePt t="6831" x="2473325" y="3617913"/>
          <p14:tracePt t="6843" x="2492375" y="3598863"/>
          <p14:tracePt t="6860" x="2509838" y="3573463"/>
          <p14:tracePt t="6876" x="2536825" y="3546475"/>
          <p14:tracePt t="6893" x="2590800" y="3509963"/>
          <p14:tracePt t="6910" x="2635250" y="3482975"/>
          <p14:tracePt t="6926" x="2714625" y="3438525"/>
          <p14:tracePt t="6943" x="2832100" y="3349625"/>
          <p14:tracePt t="6960" x="3054350" y="3214688"/>
          <p14:tracePt t="6976" x="3260725" y="3108325"/>
          <p14:tracePt t="6993" x="3349625" y="3054350"/>
          <p14:tracePt t="7010" x="3394075" y="3009900"/>
          <p14:tracePt t="7026" x="3421063" y="2974975"/>
          <p14:tracePt t="7043" x="3421063" y="2965450"/>
          <p14:tracePt t="7060" x="3430588" y="2965450"/>
          <p14:tracePt t="7076" x="3448050" y="2965450"/>
          <p14:tracePt t="7093" x="3482975" y="2965450"/>
          <p14:tracePt t="7279" x="3482975" y="2947988"/>
          <p14:tracePt t="7287" x="3438525" y="2876550"/>
          <p14:tracePt t="7296" x="3411538" y="2805113"/>
          <p14:tracePt t="7310" x="3411538" y="2751138"/>
          <p14:tracePt t="7326" x="3411538" y="2706688"/>
          <p14:tracePt t="7343" x="3421063" y="2697163"/>
          <p14:tracePt t="7360" x="3421063" y="2689225"/>
          <p14:tracePt t="7376" x="3430588" y="2689225"/>
          <p14:tracePt t="7410" x="3455988" y="2679700"/>
          <p14:tracePt t="7426" x="3465513" y="2670175"/>
          <p14:tracePt t="7487" x="3455988" y="2670175"/>
          <p14:tracePt t="7496" x="3421063" y="2679700"/>
          <p14:tracePt t="7503" x="3403600" y="2706688"/>
          <p14:tracePt t="7512" x="3384550" y="2724150"/>
          <p14:tracePt t="7526" x="3305175" y="2822575"/>
          <p14:tracePt t="7543" x="3260725" y="2955925"/>
          <p14:tracePt t="7560" x="3197225" y="3135313"/>
          <p14:tracePt t="7577" x="3189288" y="3295650"/>
          <p14:tracePt t="7593" x="3189288" y="3438525"/>
          <p14:tracePt t="7610" x="3189288" y="3536950"/>
          <p14:tracePt t="7626" x="3189288" y="3581400"/>
          <p14:tracePt t="7643" x="3189288" y="3590925"/>
          <p14:tracePt t="7767" x="3179763" y="3590925"/>
          <p14:tracePt t="7775" x="3162300" y="3590925"/>
          <p14:tracePt t="7783" x="3152775" y="3581400"/>
          <p14:tracePt t="7799" x="3143250" y="3581400"/>
          <p14:tracePt t="7815" x="3135313" y="3581400"/>
          <p14:tracePt t="7839" x="3135313" y="3573463"/>
          <p14:tracePt t="7864" x="3135313" y="3563938"/>
          <p14:tracePt t="7879" x="3135313" y="3554413"/>
          <p14:tracePt t="7887" x="3135313" y="3546475"/>
          <p14:tracePt t="7903" x="3143250" y="3527425"/>
          <p14:tracePt t="7927" x="3152775" y="3519488"/>
          <p14:tracePt t="7935" x="3162300" y="3509963"/>
          <p14:tracePt t="7943" x="3179763" y="3492500"/>
          <p14:tracePt t="7960" x="3224213" y="3492500"/>
          <p14:tracePt t="7977" x="3322638" y="3475038"/>
          <p14:tracePt t="7993" x="3502025" y="3465513"/>
          <p14:tracePt t="8010" x="3706813" y="3465513"/>
          <p14:tracePt t="8026" x="3894138" y="3465513"/>
          <p14:tracePt t="8043" x="4002088" y="3465513"/>
          <p14:tracePt t="8060" x="4037013" y="3455988"/>
          <p14:tracePt t="8076" x="4054475" y="3455988"/>
          <p14:tracePt t="8094" x="4073525" y="3448050"/>
          <p14:tracePt t="8110" x="4081463" y="3438525"/>
          <p14:tracePt t="8126" x="4125913" y="3421063"/>
          <p14:tracePt t="8143" x="4179888" y="3411538"/>
          <p14:tracePt t="8160" x="4206875" y="3394075"/>
          <p14:tracePt t="8176" x="4224338" y="3384550"/>
          <p14:tracePt t="8193" x="4243388" y="3376613"/>
          <p14:tracePt t="8210" x="4268788" y="3357563"/>
          <p14:tracePt t="8227" x="4287838" y="3349625"/>
          <p14:tracePt t="8243" x="4322763" y="3340100"/>
          <p14:tracePt t="8260" x="4394200" y="3340100"/>
          <p14:tracePt t="8277" x="4475163" y="3340100"/>
          <p14:tracePt t="8294" x="4554538" y="3340100"/>
          <p14:tracePt t="8310" x="4662488" y="3340100"/>
          <p14:tracePt t="8327" x="4787900" y="3340100"/>
          <p14:tracePt t="8343" x="4911725" y="3340100"/>
          <p14:tracePt t="8360" x="5029200" y="3340100"/>
          <p14:tracePt t="8376" x="5118100" y="3340100"/>
          <p14:tracePt t="8393" x="5189538" y="3340100"/>
          <p14:tracePt t="8410" x="5207000" y="3340100"/>
          <p14:tracePt t="8631" x="5199063" y="3332163"/>
          <p14:tracePt t="8647" x="5189538" y="3332163"/>
          <p14:tracePt t="8655" x="5162550" y="3332163"/>
          <p14:tracePt t="8664" x="5135563" y="3332163"/>
          <p14:tracePt t="8677" x="5118100" y="3332163"/>
          <p14:tracePt t="8693" x="5046663" y="3332163"/>
          <p14:tracePt t="8710" x="4983163" y="3332163"/>
          <p14:tracePt t="8727" x="4957763" y="3332163"/>
          <p14:tracePt t="8743" x="4948238" y="3322638"/>
          <p14:tracePt t="8760" x="4930775" y="3313113"/>
          <p14:tracePt t="8793" x="4903788" y="3313113"/>
          <p14:tracePt t="8810" x="4822825" y="3305175"/>
          <p14:tracePt t="8827" x="4652963" y="3305175"/>
          <p14:tracePt t="8843" x="4483100" y="3305175"/>
          <p14:tracePt t="8860" x="4394200" y="3305175"/>
          <p14:tracePt t="8877" x="4349750" y="3305175"/>
          <p14:tracePt t="8893" x="4332288" y="3305175"/>
          <p14:tracePt t="8910" x="4314825" y="3305175"/>
          <p14:tracePt t="8927" x="4287838" y="3305175"/>
          <p14:tracePt t="8947" x="4189413" y="3305175"/>
          <p14:tracePt t="8960" x="4081463" y="3305175"/>
          <p14:tracePt t="8965" x="4002088" y="3305175"/>
          <p14:tracePt t="8979" x="3948113" y="3305175"/>
          <p14:tracePt t="8993" x="3876675" y="3305175"/>
          <p14:tracePt t="9010" x="3805238" y="3278188"/>
          <p14:tracePt t="9026" x="3778250" y="3278188"/>
          <p14:tracePt t="9043" x="3741738" y="3260725"/>
          <p14:tracePt t="9060" x="3716338" y="3251200"/>
          <p14:tracePt t="9077" x="3689350" y="3241675"/>
          <p14:tracePt t="9093" x="3670300" y="3241675"/>
          <p14:tracePt t="9110" x="3635375" y="3241675"/>
          <p14:tracePt t="9127" x="3608388" y="3233738"/>
          <p14:tracePt t="9143" x="3573463" y="3224213"/>
          <p14:tracePt t="9160" x="3527425" y="3206750"/>
          <p14:tracePt t="9177" x="3465513" y="3189288"/>
          <p14:tracePt t="9193" x="3438525" y="3170238"/>
          <p14:tracePt t="9227" x="3430588" y="3170238"/>
          <p14:tracePt t="9255" x="3430588" y="3162300"/>
          <p14:tracePt t="9271" x="3438525" y="3152775"/>
          <p14:tracePt t="9296" x="3448050" y="3135313"/>
          <p14:tracePt t="9303" x="3465513" y="3135313"/>
          <p14:tracePt t="9311" x="3465513" y="3125788"/>
          <p14:tracePt t="9327" x="3492500" y="3117850"/>
          <p14:tracePt t="9343" x="3492500" y="3108325"/>
          <p14:tracePt t="9360" x="3509963" y="3098800"/>
          <p14:tracePt t="9377" x="3519488" y="3090863"/>
          <p14:tracePt t="9393" x="3546475" y="3090863"/>
          <p14:tracePt t="9410" x="3581400" y="3081338"/>
          <p14:tracePt t="9427" x="3662363" y="3071813"/>
          <p14:tracePt t="9443" x="3733800" y="3071813"/>
          <p14:tracePt t="9460" x="3840163" y="3071813"/>
          <p14:tracePt t="9464" x="3884613" y="3071813"/>
          <p14:tracePt t="9477" x="3975100" y="3071813"/>
          <p14:tracePt t="9493" x="4002088" y="3071813"/>
          <p14:tracePt t="9510" x="4125913" y="3071813"/>
          <p14:tracePt t="9527" x="4197350" y="3071813"/>
          <p14:tracePt t="9543" x="4260850" y="3071813"/>
          <p14:tracePt t="9560" x="4340225" y="3071813"/>
          <p14:tracePt t="9577" x="4465638" y="3071813"/>
          <p14:tracePt t="9594" x="4608513" y="3071813"/>
          <p14:tracePt t="9610" x="4751388" y="3071813"/>
          <p14:tracePt t="9627" x="4840288" y="3071813"/>
          <p14:tracePt t="9643" x="4886325" y="3071813"/>
          <p14:tracePt t="9703" x="4903788" y="3071813"/>
          <p14:tracePt t="9711" x="4911725" y="3071813"/>
          <p14:tracePt t="9727" x="4975225" y="3071813"/>
          <p14:tracePt t="9743" x="5019675" y="3071813"/>
          <p14:tracePt t="9760" x="5037138" y="3071813"/>
          <p14:tracePt t="9777" x="5046663" y="3071813"/>
          <p14:tracePt t="9794" x="5046663" y="3081338"/>
          <p14:tracePt t="9810" x="5073650" y="3098800"/>
          <p14:tracePt t="9827" x="5100638" y="3117850"/>
          <p14:tracePt t="9843" x="5118100" y="3125788"/>
          <p14:tracePt t="9860" x="5118100" y="3135313"/>
          <p14:tracePt t="9896" x="5118100" y="3152775"/>
          <p14:tracePt t="9911" x="5118100" y="3162300"/>
          <p14:tracePt t="9921" x="5108575" y="3179763"/>
          <p14:tracePt t="9930" x="5091113" y="3197225"/>
          <p14:tracePt t="9944" x="5073650" y="3233738"/>
          <p14:tracePt t="9960" x="5056188" y="3251200"/>
          <p14:tracePt t="9977" x="5037138" y="3260725"/>
          <p14:tracePt t="9993" x="5029200" y="3278188"/>
          <p14:tracePt t="10010" x="4992688" y="3286125"/>
          <p14:tracePt t="10027" x="4957763" y="3305175"/>
          <p14:tracePt t="10044" x="4886325" y="3332163"/>
          <p14:tracePt t="10060" x="4805363" y="3340100"/>
          <p14:tracePt t="10077" x="4697413" y="3349625"/>
          <p14:tracePt t="10094" x="4438650" y="3349625"/>
          <p14:tracePt t="10110" x="4278313" y="3349625"/>
          <p14:tracePt t="10127" x="4108450" y="3340100"/>
          <p14:tracePt t="10143" x="3992563" y="3322638"/>
          <p14:tracePt t="10160" x="3938588" y="3322638"/>
          <p14:tracePt t="10194" x="3930650" y="3322638"/>
          <p14:tracePt t="10215" x="3930650" y="3313113"/>
          <p14:tracePt t="10227" x="3921125" y="3313113"/>
          <p14:tracePt t="10244" x="3884613" y="3313113"/>
          <p14:tracePt t="10260" x="3832225" y="3313113"/>
          <p14:tracePt t="10278" x="3760788" y="3313113"/>
          <p14:tracePt t="10294" x="3724275" y="3313113"/>
          <p14:tracePt t="10310" x="3679825" y="3305175"/>
          <p14:tracePt t="10327" x="3679825" y="3295650"/>
          <p14:tracePt t="10344" x="3670300" y="3295650"/>
          <p14:tracePt t="10360" x="3662363" y="3286125"/>
          <p14:tracePt t="10394" x="3652838" y="3268663"/>
          <p14:tracePt t="10410" x="3652838" y="3260725"/>
          <p14:tracePt t="10427" x="3644900" y="3251200"/>
          <p14:tracePt t="10444" x="3635375" y="3233738"/>
          <p14:tracePt t="10460" x="3635375" y="3224213"/>
          <p14:tracePt t="10477" x="3635375" y="3206750"/>
          <p14:tracePt t="10494" x="3635375" y="3189288"/>
          <p14:tracePt t="10510" x="3635375" y="3179763"/>
          <p14:tracePt t="10527" x="3635375" y="3162300"/>
          <p14:tracePt t="10544" x="3625850" y="3152775"/>
          <p14:tracePt t="10560" x="3617913" y="3143250"/>
          <p14:tracePt t="10594" x="3608388" y="3143250"/>
          <p14:tracePt t="10610" x="3563938" y="3117850"/>
          <p14:tracePt t="10627" x="3546475" y="3117850"/>
          <p14:tracePt t="10644" x="3492500" y="3108325"/>
          <p14:tracePt t="10661" x="3421063" y="3090863"/>
          <p14:tracePt t="10677" x="3384550" y="3090863"/>
          <p14:tracePt t="10694" x="3295650" y="3090863"/>
          <p14:tracePt t="10710" x="3071813" y="3090863"/>
          <p14:tracePt t="10727" x="2928938" y="3090863"/>
          <p14:tracePt t="10744" x="2805113" y="3090863"/>
          <p14:tracePt t="10760" x="2741613" y="3090863"/>
          <p14:tracePt t="10777" x="2714625" y="3090863"/>
          <p14:tracePt t="10794" x="2706688" y="3090863"/>
          <p14:tracePt t="10810" x="2689225" y="3090863"/>
          <p14:tracePt t="10827" x="2679700" y="3098800"/>
          <p14:tracePt t="10844" x="2670175" y="3098800"/>
          <p14:tracePt t="10861" x="2652713" y="3108325"/>
          <p14:tracePt t="10877" x="2643188" y="3117850"/>
          <p14:tracePt t="10894" x="2635250" y="3125788"/>
          <p14:tracePt t="10910" x="2625725" y="3125788"/>
          <p14:tracePt t="10927" x="2625725" y="3135313"/>
          <p14:tracePt t="10951" x="2625725" y="3143250"/>
          <p14:tracePt t="10961" x="2625725" y="3152775"/>
          <p14:tracePt t="11015" x="2635250" y="3162300"/>
          <p14:tracePt t="11025" x="2643188" y="3170238"/>
          <p14:tracePt t="11037" x="2714625" y="3197225"/>
          <p14:tracePt t="11048" x="2778125" y="3214688"/>
          <p14:tracePt t="11060" x="2876550" y="3251200"/>
          <p14:tracePt t="11077" x="3054350" y="3295650"/>
          <p14:tracePt t="11094" x="3170238" y="3313113"/>
          <p14:tracePt t="11110" x="3206750" y="3313113"/>
          <p14:tracePt t="11167" x="3214688" y="3313113"/>
          <p14:tracePt t="11239" x="3224213" y="3313113"/>
          <p14:tracePt t="11255" x="3224213" y="3305175"/>
          <p14:tracePt t="11263" x="3214688" y="3295650"/>
          <p14:tracePt t="11271" x="3197225" y="3278188"/>
          <p14:tracePt t="11280" x="3189288" y="3278188"/>
          <p14:tracePt t="11294" x="3143250" y="3251200"/>
          <p14:tracePt t="11310" x="3090863" y="3233738"/>
          <p14:tracePt t="11327" x="3046413" y="3214688"/>
          <p14:tracePt t="11344" x="3027363" y="3206750"/>
          <p14:tracePt t="12975" x="3019425" y="3206750"/>
          <p14:tracePt t="12983" x="3009900" y="3206750"/>
          <p14:tracePt t="12999" x="3000375" y="3206750"/>
          <p14:tracePt t="13335" x="2992438" y="3206750"/>
          <p14:tracePt t="13351" x="2982913" y="3214688"/>
          <p14:tracePt t="13367" x="2974975" y="3214688"/>
          <p14:tracePt t="13383" x="2965450" y="3214688"/>
          <p14:tracePt t="13519" x="2965450" y="3233738"/>
          <p14:tracePt t="13527" x="2955925" y="3241675"/>
          <p14:tracePt t="13535" x="2947988" y="3260725"/>
          <p14:tracePt t="13544" x="2947988" y="3268663"/>
          <p14:tracePt t="13561" x="2938463" y="3295650"/>
          <p14:tracePt t="13578" x="2938463" y="3305175"/>
          <p14:tracePt t="13594" x="2938463" y="3313113"/>
          <p14:tracePt t="13611" x="2928938" y="3313113"/>
          <p14:tracePt t="13823" x="2928938" y="3322638"/>
          <p14:tracePt t="14063" x="2928938" y="3332163"/>
          <p14:tracePt t="14767" x="2955925" y="3332163"/>
          <p14:tracePt t="14775" x="2992438" y="3332163"/>
          <p14:tracePt t="14783" x="3027363" y="3332163"/>
          <p14:tracePt t="14795" x="3081338" y="3332163"/>
          <p14:tracePt t="14811" x="3197225" y="3332163"/>
          <p14:tracePt t="14828" x="3305175" y="3332163"/>
          <p14:tracePt t="14845" x="3430588" y="3332163"/>
          <p14:tracePt t="14861" x="3554413" y="3332163"/>
          <p14:tracePt t="14878" x="3724275" y="3332163"/>
          <p14:tracePt t="14895" x="3832225" y="3332163"/>
          <p14:tracePt t="14911" x="3965575" y="3332163"/>
          <p14:tracePt t="14928" x="4098925" y="3332163"/>
          <p14:tracePt t="14945" x="4206875" y="3332163"/>
          <p14:tracePt t="14961" x="4295775" y="3313113"/>
          <p14:tracePt t="14978" x="4349750" y="3305175"/>
          <p14:tracePt t="14983" x="4376738" y="3295650"/>
          <p14:tracePt t="14995" x="4403725" y="3286125"/>
          <p14:tracePt t="15011" x="4438650" y="3278188"/>
          <p14:tracePt t="15028" x="4483100" y="3278188"/>
          <p14:tracePt t="15045" x="4591050" y="3260725"/>
          <p14:tracePt t="15062" x="4724400" y="3241675"/>
          <p14:tracePt t="15078" x="4921250" y="3241675"/>
          <p14:tracePt t="15095" x="5029200" y="3241675"/>
          <p14:tracePt t="15111" x="5100638" y="3241675"/>
          <p14:tracePt t="15128" x="5108575" y="3241675"/>
          <p14:tracePt t="15223" x="5127625" y="3241675"/>
          <p14:tracePt t="15239" x="5135563" y="3241675"/>
          <p14:tracePt t="16871" x="5153025" y="3241675"/>
          <p14:tracePt t="16879" x="5172075" y="3251200"/>
          <p14:tracePt t="16887" x="5180013" y="3286125"/>
          <p14:tracePt t="16895" x="5207000" y="3322638"/>
          <p14:tracePt t="16912" x="5260975" y="3411538"/>
          <p14:tracePt t="16929" x="5341938" y="3502025"/>
          <p14:tracePt t="16945" x="5394325" y="3598863"/>
          <p14:tracePt t="16962" x="5430838" y="3652838"/>
          <p14:tracePt t="16979" x="5448300" y="3689350"/>
          <p14:tracePt t="16983" x="5475288" y="3724275"/>
          <p14:tracePt t="16995" x="5502275" y="3768725"/>
          <p14:tracePt t="17012" x="5618163" y="3903663"/>
          <p14:tracePt t="17029" x="6135688" y="4287838"/>
          <p14:tracePt t="17045" x="6430963" y="4465638"/>
          <p14:tracePt t="17062" x="7440613" y="5002213"/>
          <p14:tracePt t="17079" x="7967663" y="5287963"/>
          <p14:tracePt t="17095" x="8359775" y="5510213"/>
          <p14:tracePt t="17112" x="8682038" y="5653088"/>
          <p14:tracePt t="17129" x="8859838" y="5716588"/>
          <p14:tracePt t="17145" x="8985250" y="5734050"/>
          <p14:tracePt t="17162" x="9066213" y="5761038"/>
          <p14:tracePt t="17179" x="9164638" y="5770563"/>
          <p14:tracePt t="17195" x="9244013" y="5795963"/>
          <p14:tracePt t="17212" x="9271000" y="5805488"/>
          <p14:tracePt t="17229" x="9280525" y="5805488"/>
          <p14:tracePt t="17248" x="9280525" y="5815013"/>
          <p14:tracePt t="17262" x="9288463" y="5822950"/>
          <p14:tracePt t="17279" x="9297988" y="5842000"/>
          <p14:tracePt t="17295" x="9307513" y="5849938"/>
          <p14:tracePt t="17312" x="9334500" y="5886450"/>
          <p14:tracePt t="17329" x="9342438" y="5913438"/>
          <p14:tracePt t="17345" x="9351963" y="5930900"/>
          <p14:tracePt t="17362" x="9359900" y="5948363"/>
          <p14:tracePt t="17379" x="9369425" y="5965825"/>
          <p14:tracePt t="17487" x="9351963" y="5938838"/>
          <p14:tracePt t="17495" x="9324975" y="5913438"/>
          <p14:tracePt t="17503" x="9307513" y="5894388"/>
          <p14:tracePt t="17512" x="9297988" y="5886450"/>
          <p14:tracePt t="17529" x="9271000" y="5859463"/>
          <p14:tracePt t="17545" x="9244013" y="5832475"/>
          <p14:tracePt t="17562" x="9226550" y="5822950"/>
          <p14:tracePt t="17579" x="9209088" y="5805488"/>
          <p14:tracePt t="17595" x="9190038" y="5795963"/>
          <p14:tracePt t="17612" x="9155113" y="5778500"/>
          <p14:tracePt t="17629" x="9101138" y="5778500"/>
          <p14:tracePt t="17645" x="9093200" y="5770563"/>
          <p14:tracePt t="17662" x="9029700" y="5770563"/>
          <p14:tracePt t="17679" x="9012238" y="5770563"/>
          <p14:tracePt t="17695" x="8985250" y="5770563"/>
          <p14:tracePt t="17712" x="8967788" y="5770563"/>
          <p14:tracePt t="17729" x="8950325" y="5770563"/>
          <p14:tracePt t="17745" x="8940800" y="5770563"/>
          <p14:tracePt t="17779" x="8923338" y="5770563"/>
          <p14:tracePt t="17795" x="8886825" y="5751513"/>
          <p14:tracePt t="17812" x="8859838" y="5734050"/>
          <p14:tracePt t="17829" x="8824913" y="5699125"/>
          <p14:tracePt t="17846" x="8770938" y="5662613"/>
          <p14:tracePt t="17862" x="8689975" y="5591175"/>
          <p14:tracePt t="17879" x="8672513" y="5573713"/>
          <p14:tracePt t="17895" x="8655050" y="5564188"/>
          <p14:tracePt t="17912" x="8637588" y="5537200"/>
          <p14:tracePt t="17929" x="8637588" y="5519738"/>
          <p14:tracePt t="17945" x="8637588" y="5484813"/>
          <p14:tracePt t="17962" x="8618538" y="5438775"/>
          <p14:tracePt t="17979" x="8618538" y="5386388"/>
          <p14:tracePt t="17995" x="8610600" y="5322888"/>
          <p14:tracePt t="18001" x="8610600" y="5305425"/>
          <p14:tracePt t="18012" x="8610600" y="5278438"/>
          <p14:tracePt t="18029" x="8610600" y="5224463"/>
          <p14:tracePt t="18045" x="8610600" y="5180013"/>
          <p14:tracePt t="18062" x="8610600" y="5145088"/>
          <p14:tracePt t="18079" x="8610600" y="5118100"/>
          <p14:tracePt t="18095" x="8610600" y="5100638"/>
          <p14:tracePt t="18112" x="8610600" y="5081588"/>
          <p14:tracePt t="18129" x="8618538" y="5054600"/>
          <p14:tracePt t="18145" x="8628063" y="5029200"/>
          <p14:tracePt t="18162" x="8655050" y="5002213"/>
          <p14:tracePt t="18179" x="8682038" y="4965700"/>
          <p14:tracePt t="18195" x="8736013" y="4930775"/>
          <p14:tracePt t="18212" x="8788400" y="4894263"/>
          <p14:tracePt t="18229" x="8815388" y="4867275"/>
          <p14:tracePt t="18245" x="8832850" y="4849813"/>
          <p14:tracePt t="18262" x="8958263" y="4795838"/>
          <p14:tracePt t="18279" x="9066213" y="4768850"/>
          <p14:tracePt t="18295" x="9128125" y="4751388"/>
          <p14:tracePt t="18312" x="9172575" y="4743450"/>
          <p14:tracePt t="18329" x="9217025" y="4724400"/>
          <p14:tracePt t="18345" x="9280525" y="4716463"/>
          <p14:tracePt t="18362" x="9396413" y="4697413"/>
          <p14:tracePt t="18379" x="9529763" y="4672013"/>
          <p14:tracePt t="18395" x="9682163" y="4672013"/>
          <p14:tracePt t="18412" x="9869488" y="4672013"/>
          <p14:tracePt t="18429" x="10002838" y="4672013"/>
          <p14:tracePt t="18445" x="10066338" y="4672013"/>
          <p14:tracePt t="18462" x="10120313" y="4672013"/>
          <p14:tracePt t="18479" x="10128250" y="4672013"/>
          <p14:tracePt t="18495" x="10191750" y="4679950"/>
          <p14:tracePt t="18512" x="10236200" y="4689475"/>
          <p14:tracePt t="18529" x="10298113" y="4716463"/>
          <p14:tracePt t="18546" x="10342563" y="4743450"/>
          <p14:tracePt t="18562" x="10406063" y="4805363"/>
          <p14:tracePt t="18579" x="10458450" y="4867275"/>
          <p14:tracePt t="18596" x="10504488" y="4930775"/>
          <p14:tracePt t="18613" x="10521950" y="4975225"/>
          <p14:tracePt t="18629" x="10529888" y="5010150"/>
          <p14:tracePt t="18646" x="10529888" y="5046663"/>
          <p14:tracePt t="18662" x="10539413" y="5100638"/>
          <p14:tracePt t="18679" x="10539413" y="5126038"/>
          <p14:tracePt t="18696" x="10539413" y="5162550"/>
          <p14:tracePt t="18712" x="10539413" y="5224463"/>
          <p14:tracePt t="18729" x="10539413" y="5270500"/>
          <p14:tracePt t="18746" x="10539413" y="5349875"/>
          <p14:tracePt t="18762" x="10539413" y="5413375"/>
          <p14:tracePt t="18779" x="10539413" y="5448300"/>
          <p14:tracePt t="18796" x="10539413" y="5484813"/>
          <p14:tracePt t="18812" x="10529888" y="5510213"/>
          <p14:tracePt t="18829" x="10512425" y="5529263"/>
          <p14:tracePt t="18846" x="10477500" y="5573713"/>
          <p14:tracePt t="18862" x="10396538" y="5645150"/>
          <p14:tracePt t="18879" x="10315575" y="5707063"/>
          <p14:tracePt t="18896" x="10244138" y="5743575"/>
          <p14:tracePt t="18912" x="10172700" y="5778500"/>
          <p14:tracePt t="18929" x="10110788" y="5805488"/>
          <p14:tracePt t="18946" x="10048875" y="5832475"/>
          <p14:tracePt t="18962" x="10002838" y="5849938"/>
          <p14:tracePt t="18979" x="9958388" y="5867400"/>
          <p14:tracePt t="18996" x="9923463" y="5876925"/>
          <p14:tracePt t="19000" x="9886950" y="5886450"/>
          <p14:tracePt t="19012" x="9834563" y="5903913"/>
          <p14:tracePt t="19029" x="9771063" y="5921375"/>
          <p14:tracePt t="19046" x="9655175" y="5930900"/>
          <p14:tracePt t="19062" x="9583738" y="5938838"/>
          <p14:tracePt t="19079" x="9512300" y="5938838"/>
          <p14:tracePt t="19096" x="9440863" y="5938838"/>
          <p14:tracePt t="19112" x="9378950" y="5938838"/>
          <p14:tracePt t="19129" x="9334500" y="5938838"/>
          <p14:tracePt t="19146" x="9271000" y="5938838"/>
          <p14:tracePt t="19162" x="9199563" y="5938838"/>
          <p14:tracePt t="19179" x="9083675" y="5938838"/>
          <p14:tracePt t="19196" x="8985250" y="5938838"/>
          <p14:tracePt t="19212" x="8878888" y="5938838"/>
          <p14:tracePt t="19229" x="8753475" y="5938838"/>
          <p14:tracePt t="19245" x="8583613" y="5938838"/>
          <p14:tracePt t="19262" x="8475663" y="5938838"/>
          <p14:tracePt t="19279" x="8342313" y="5930900"/>
          <p14:tracePt t="19296" x="8208963" y="5903913"/>
          <p14:tracePt t="19312" x="8091488" y="5894388"/>
          <p14:tracePt t="19329" x="8047038" y="5886450"/>
          <p14:tracePt t="19346" x="7985125" y="5867400"/>
          <p14:tracePt t="19362" x="7948613" y="5859463"/>
          <p14:tracePt t="19379" x="7904163" y="5849938"/>
          <p14:tracePt t="19396" x="7859713" y="5832475"/>
          <p14:tracePt t="19413" x="7699375" y="5795963"/>
          <p14:tracePt t="19429" x="7637463" y="5788025"/>
          <p14:tracePt t="19446" x="7413625" y="5751513"/>
          <p14:tracePt t="19462" x="7253288" y="5734050"/>
          <p14:tracePt t="19479" x="7110413" y="5724525"/>
          <p14:tracePt t="19496" x="6948488" y="5689600"/>
          <p14:tracePt t="19512" x="6805613" y="5689600"/>
          <p14:tracePt t="19529" x="6618288" y="5689600"/>
          <p14:tracePt t="19546" x="6394450" y="5689600"/>
          <p14:tracePt t="19562" x="6100763" y="5635625"/>
          <p14:tracePt t="19579" x="5680075" y="5573713"/>
          <p14:tracePt t="19596" x="5287963" y="5519738"/>
          <p14:tracePt t="19613" x="4921250" y="5457825"/>
          <p14:tracePt t="19629" x="4618038" y="5430838"/>
          <p14:tracePt t="19646" x="4260850" y="5376863"/>
          <p14:tracePt t="19662" x="4152900" y="5349875"/>
          <p14:tracePt t="19679" x="4081463" y="5349875"/>
          <p14:tracePt t="19696" x="4054475" y="5341938"/>
          <p14:tracePt t="19712" x="4046538" y="5332413"/>
          <p14:tracePt t="19746" x="4010025" y="5322888"/>
          <p14:tracePt t="19762" x="3930650" y="5305425"/>
          <p14:tracePt t="19779" x="3822700" y="5295900"/>
          <p14:tracePt t="19796" x="3716338" y="5278438"/>
          <p14:tracePt t="19813" x="3625850" y="5270500"/>
          <p14:tracePt t="19829" x="3536950" y="5270500"/>
          <p14:tracePt t="19846" x="3482975" y="5260975"/>
          <p14:tracePt t="19863" x="3465513" y="5251450"/>
          <p14:tracePt t="21887" x="3455988" y="5243513"/>
          <p14:tracePt t="21895" x="3455988" y="5233988"/>
          <p14:tracePt t="21903" x="3455988" y="5224463"/>
          <p14:tracePt t="21991" x="3455988" y="5216525"/>
          <p14:tracePt t="22055" x="3465513" y="5216525"/>
          <p14:tracePt t="22727" x="3475038" y="5207000"/>
          <p14:tracePt t="24135" x="3482975" y="5207000"/>
        </p14:tracePtLst>
      </p14:laserTrace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23304</TotalTime>
  <Words>475</Words>
  <Application>Microsoft Office PowerPoint</Application>
  <PresentationFormat>Custom</PresentationFormat>
  <Paragraphs>100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맑은 고딕</vt:lpstr>
      <vt:lpstr>굴림체</vt:lpstr>
      <vt:lpstr>Arial</vt:lpstr>
      <vt:lpstr>Noto Sans</vt:lpstr>
      <vt:lpstr>Calibri Light</vt:lpstr>
      <vt:lpstr>Calibri</vt:lpstr>
      <vt:lpstr>굴림</vt:lpstr>
      <vt:lpstr>Office 테마</vt:lpstr>
      <vt:lpstr>Term-III * Machine Learning Foundation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Sridhar Emmadi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Sridhar Emmadi</cp:lastModifiedBy>
  <cp:revision>13</cp:revision>
  <dcterms:created xsi:type="dcterms:W3CDTF">2010-02-01T08:03:16Z</dcterms:created>
  <dcterms:modified xsi:type="dcterms:W3CDTF">2021-02-04T17:00:44Z</dcterms:modified>
  <cp:category>www.slidemembers.com</cp:category>
</cp:coreProperties>
</file>

<file path=docProps/thumbnail.jpeg>
</file>